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92" r:id="rId2"/>
    <p:sldId id="259" r:id="rId3"/>
    <p:sldId id="387" r:id="rId4"/>
    <p:sldId id="399" r:id="rId5"/>
    <p:sldId id="400" r:id="rId6"/>
    <p:sldId id="401" r:id="rId7"/>
    <p:sldId id="402" r:id="rId8"/>
    <p:sldId id="426" r:id="rId9"/>
    <p:sldId id="403" r:id="rId10"/>
    <p:sldId id="404" r:id="rId11"/>
    <p:sldId id="405" r:id="rId12"/>
    <p:sldId id="427" r:id="rId13"/>
    <p:sldId id="406" r:id="rId14"/>
    <p:sldId id="428" r:id="rId15"/>
    <p:sldId id="407" r:id="rId16"/>
    <p:sldId id="408" r:id="rId17"/>
    <p:sldId id="409" r:id="rId18"/>
    <p:sldId id="410" r:id="rId19"/>
    <p:sldId id="411" r:id="rId20"/>
    <p:sldId id="429" r:id="rId21"/>
    <p:sldId id="412" r:id="rId22"/>
    <p:sldId id="430" r:id="rId23"/>
    <p:sldId id="413" r:id="rId24"/>
    <p:sldId id="431" r:id="rId25"/>
    <p:sldId id="414" r:id="rId26"/>
    <p:sldId id="432" r:id="rId27"/>
    <p:sldId id="415" r:id="rId28"/>
    <p:sldId id="416" r:id="rId29"/>
    <p:sldId id="417" r:id="rId30"/>
    <p:sldId id="433" r:id="rId31"/>
    <p:sldId id="418" r:id="rId32"/>
    <p:sldId id="434" r:id="rId33"/>
    <p:sldId id="419" r:id="rId34"/>
    <p:sldId id="435" r:id="rId35"/>
    <p:sldId id="420" r:id="rId36"/>
    <p:sldId id="436" r:id="rId37"/>
    <p:sldId id="421" r:id="rId38"/>
    <p:sldId id="422" r:id="rId39"/>
    <p:sldId id="423" r:id="rId40"/>
    <p:sldId id="437" r:id="rId41"/>
    <p:sldId id="424" r:id="rId42"/>
    <p:sldId id="438" r:id="rId43"/>
    <p:sldId id="425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6" r:id="rId60"/>
    <p:sldId id="455" r:id="rId61"/>
    <p:sldId id="458" r:id="rId62"/>
    <p:sldId id="457" r:id="rId63"/>
    <p:sldId id="454" r:id="rId64"/>
    <p:sldId id="459" r:id="rId65"/>
    <p:sldId id="460" r:id="rId66"/>
    <p:sldId id="461" r:id="rId67"/>
    <p:sldId id="462" r:id="rId68"/>
    <p:sldId id="463" r:id="rId69"/>
    <p:sldId id="464" r:id="rId70"/>
    <p:sldId id="465" r:id="rId71"/>
    <p:sldId id="466" r:id="rId72"/>
    <p:sldId id="467" r:id="rId73"/>
    <p:sldId id="468" r:id="rId74"/>
    <p:sldId id="379" r:id="rId75"/>
  </p:sldIdLst>
  <p:sldSz cx="9144000" cy="6858000" type="screen4x3"/>
  <p:notesSz cx="6858000" cy="9144000"/>
  <p:defaultTextStyle>
    <a:defPPr>
      <a:defRPr lang="th-TH"/>
    </a:defPPr>
    <a:lvl1pPr algn="ctr" rtl="0" fontAlgn="base">
      <a:lnSpc>
        <a:spcPct val="85000"/>
      </a:lnSpc>
      <a:spcBef>
        <a:spcPct val="5000"/>
      </a:spcBef>
      <a:spcAft>
        <a:spcPct val="0"/>
      </a:spcAft>
      <a:buClr>
        <a:srgbClr val="008000"/>
      </a:buClr>
      <a:buSzPct val="85000"/>
      <a:buFont typeface="Webdings" panose="05030102010509060703" pitchFamily="18" charset="2"/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1pPr>
    <a:lvl2pPr marL="457200" algn="ctr" rtl="0" fontAlgn="base">
      <a:lnSpc>
        <a:spcPct val="85000"/>
      </a:lnSpc>
      <a:spcBef>
        <a:spcPct val="5000"/>
      </a:spcBef>
      <a:spcAft>
        <a:spcPct val="0"/>
      </a:spcAft>
      <a:buClr>
        <a:srgbClr val="008000"/>
      </a:buClr>
      <a:buSzPct val="85000"/>
      <a:buFont typeface="Webdings" panose="05030102010509060703" pitchFamily="18" charset="2"/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2pPr>
    <a:lvl3pPr marL="914400" algn="ctr" rtl="0" fontAlgn="base">
      <a:lnSpc>
        <a:spcPct val="85000"/>
      </a:lnSpc>
      <a:spcBef>
        <a:spcPct val="5000"/>
      </a:spcBef>
      <a:spcAft>
        <a:spcPct val="0"/>
      </a:spcAft>
      <a:buClr>
        <a:srgbClr val="008000"/>
      </a:buClr>
      <a:buSzPct val="85000"/>
      <a:buFont typeface="Webdings" panose="05030102010509060703" pitchFamily="18" charset="2"/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3pPr>
    <a:lvl4pPr marL="1371600" algn="ctr" rtl="0" fontAlgn="base">
      <a:lnSpc>
        <a:spcPct val="85000"/>
      </a:lnSpc>
      <a:spcBef>
        <a:spcPct val="5000"/>
      </a:spcBef>
      <a:spcAft>
        <a:spcPct val="0"/>
      </a:spcAft>
      <a:buClr>
        <a:srgbClr val="008000"/>
      </a:buClr>
      <a:buSzPct val="85000"/>
      <a:buFont typeface="Webdings" panose="05030102010509060703" pitchFamily="18" charset="2"/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4pPr>
    <a:lvl5pPr marL="1828800" algn="ctr" rtl="0" fontAlgn="base">
      <a:lnSpc>
        <a:spcPct val="85000"/>
      </a:lnSpc>
      <a:spcBef>
        <a:spcPct val="5000"/>
      </a:spcBef>
      <a:spcAft>
        <a:spcPct val="0"/>
      </a:spcAft>
      <a:buClr>
        <a:srgbClr val="008000"/>
      </a:buClr>
      <a:buSzPct val="85000"/>
      <a:buFont typeface="Webdings" panose="05030102010509060703" pitchFamily="18" charset="2"/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4000" kern="1200">
        <a:solidFill>
          <a:srgbClr val="FF0000"/>
        </a:solidFill>
        <a:latin typeface="Times New Roman" panose="02020603050405020304" pitchFamily="18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008000"/>
    <a:srgbClr val="6600FF"/>
    <a:srgbClr val="6600CC"/>
    <a:srgbClr val="FF00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15" autoAdjust="0"/>
  </p:normalViewPr>
  <p:slideViewPr>
    <p:cSldViewPr>
      <p:cViewPr>
        <p:scale>
          <a:sx n="98" d="100"/>
          <a:sy n="98" d="100"/>
        </p:scale>
        <p:origin x="-20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1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3.xml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5.xml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7.xml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9.xml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1.xml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5.xml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7.xml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9.xml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ทำโครงการบำเพ็ญ</a:t>
          </a:r>
          <a:r>
            <a:rPr lang="th-TH" b="1" dirty="0" smtClean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ประโยชน์ที่เคยประสบ</a:t>
          </a:r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ความสำเร็จใหม่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สำรวจความคิดเห็นสมาชิก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วิเคราะห์แนวโน้มสมาชิกภาพ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มอบหมายพี่เลี้ยง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สมาชิกใหม่อายุน้อยกว่า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ปี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สมาชิกมากกว่า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10 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 </a:t>
          </a:r>
          <a:r>
            <a:rPr lang="en-US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6 – 10 </a:t>
          </a:r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ปี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u="sng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 smtClean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  <a:endParaRPr lang="th-TH" sz="3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 custScaleX="100000" custScaleY="96234" custRadScaleRad="96780" custRadScaleInc="-13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แจ้งการย้ายของสมาชิก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รับทราบประสบการณ์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เข้าถึงอดีตสมาชิกเก่า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ให้ทำงานเหนือระดับสโมสร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สมาชิกใหม่อายุน้อยกว่า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ปี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สมาชิกมากกว่า </a:t>
          </a:r>
          <a:r>
            <a:rPr lang="en-US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10 </a:t>
          </a:r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ปี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6 – 10 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91FEE4-1DD4-4784-BB75-9770311525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92B8C2-0A0F-47DE-8E77-F5567187DC65}">
      <dgm:prSet phldrT="[Text]"/>
      <dgm:spPr/>
      <dgm:t>
        <a:bodyPr/>
        <a:lstStyle/>
        <a:p>
          <a:r>
            <a:rPr lang="th-TH" dirty="0">
              <a:solidFill>
                <a:srgbClr val="002060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พูดคุยกัน</a:t>
          </a:r>
          <a:endParaRPr lang="th-TH" dirty="0">
            <a:solidFill>
              <a:srgbClr val="002060"/>
            </a:solidFill>
          </a:endParaRPr>
        </a:p>
      </dgm:t>
    </dgm:pt>
    <dgm:pt modelId="{E6E842E1-59DB-43E4-9E25-77DD4CDACC41}" type="parTrans" cxnId="{0EFCDDA5-4C1B-4FE5-B1D5-9886A7E67717}">
      <dgm:prSet/>
      <dgm:spPr/>
      <dgm:t>
        <a:bodyPr/>
        <a:lstStyle/>
        <a:p>
          <a:endParaRPr lang="th-TH"/>
        </a:p>
      </dgm:t>
    </dgm:pt>
    <dgm:pt modelId="{6EEE5881-93D8-427C-8764-2F9E484F835F}" type="sibTrans" cxnId="{0EFCDDA5-4C1B-4FE5-B1D5-9886A7E67717}">
      <dgm:prSet/>
      <dgm:spPr/>
      <dgm:t>
        <a:bodyPr/>
        <a:lstStyle/>
        <a:p>
          <a:endParaRPr lang="th-TH"/>
        </a:p>
      </dgm:t>
    </dgm:pt>
    <dgm:pt modelId="{93A8320A-521E-48F2-B089-D203584F2468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เชิญให้เข้าร่วม</a:t>
          </a:r>
        </a:p>
      </dgm:t>
    </dgm:pt>
    <dgm:pt modelId="{152AE997-1236-479C-8309-80BBBAD2ACEA}" type="parTrans" cxnId="{851E4575-20A5-443E-9906-A5D7F9AB2D4B}">
      <dgm:prSet/>
      <dgm:spPr/>
      <dgm:t>
        <a:bodyPr/>
        <a:lstStyle/>
        <a:p>
          <a:endParaRPr lang="th-TH"/>
        </a:p>
      </dgm:t>
    </dgm:pt>
    <dgm:pt modelId="{689798D8-7196-4990-8C47-AC74339A14ED}" type="sibTrans" cxnId="{851E4575-20A5-443E-9906-A5D7F9AB2D4B}">
      <dgm:prSet/>
      <dgm:spPr/>
      <dgm:t>
        <a:bodyPr/>
        <a:lstStyle/>
        <a:p>
          <a:endParaRPr lang="th-TH"/>
        </a:p>
      </dgm:t>
    </dgm:pt>
    <dgm:pt modelId="{F9F643B9-2738-4930-A2C0-10E8574653A3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ถามข้อมูล</a:t>
          </a:r>
        </a:p>
      </dgm:t>
    </dgm:pt>
    <dgm:pt modelId="{540FF92F-8B58-45B9-9F89-FA16CFB7DA29}" type="parTrans" cxnId="{5F610FD5-45DF-446A-9345-BE72D51C3BE7}">
      <dgm:prSet/>
      <dgm:spPr/>
      <dgm:t>
        <a:bodyPr/>
        <a:lstStyle/>
        <a:p>
          <a:endParaRPr lang="th-TH"/>
        </a:p>
      </dgm:t>
    </dgm:pt>
    <dgm:pt modelId="{F4F2F05A-3E91-467C-92C0-E17BB5FCB7AF}" type="sibTrans" cxnId="{5F610FD5-45DF-446A-9345-BE72D51C3BE7}">
      <dgm:prSet/>
      <dgm:spPr/>
      <dgm:t>
        <a:bodyPr/>
        <a:lstStyle/>
        <a:p>
          <a:endParaRPr lang="th-TH"/>
        </a:p>
      </dgm:t>
    </dgm:pt>
    <dgm:pt modelId="{FCAA4CE1-D4C0-4DAD-9CA8-146333D88B80}" type="pres">
      <dgm:prSet presAssocID="{9C91FEE4-1DD4-4784-BB75-977031152555}" presName="compositeShape" presStyleCnt="0">
        <dgm:presLayoutVars>
          <dgm:chMax val="7"/>
          <dgm:dir/>
          <dgm:resizeHandles val="exact"/>
        </dgm:presLayoutVars>
      </dgm:prSet>
      <dgm:spPr/>
    </dgm:pt>
    <dgm:pt modelId="{37DCC7AE-9233-41FC-B617-F45432EE4ACD}" type="pres">
      <dgm:prSet presAssocID="{3F92B8C2-0A0F-47DE-8E77-F5567187DC65}" presName="circ1" presStyleLbl="vennNode1" presStyleIdx="0" presStyleCnt="3"/>
      <dgm:spPr/>
      <dgm:t>
        <a:bodyPr/>
        <a:lstStyle/>
        <a:p>
          <a:endParaRPr lang="th-TH"/>
        </a:p>
      </dgm:t>
    </dgm:pt>
    <dgm:pt modelId="{6D544EC1-EC15-4343-BF08-41BEB46777FB}" type="pres">
      <dgm:prSet presAssocID="{3F92B8C2-0A0F-47DE-8E77-F5567187DC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26B9B9-DE4C-4499-B743-76A3F6401B31}" type="pres">
      <dgm:prSet presAssocID="{93A8320A-521E-48F2-B089-D203584F2468}" presName="circ2" presStyleLbl="vennNode1" presStyleIdx="1" presStyleCnt="3"/>
      <dgm:spPr/>
      <dgm:t>
        <a:bodyPr/>
        <a:lstStyle/>
        <a:p>
          <a:endParaRPr lang="th-TH"/>
        </a:p>
      </dgm:t>
    </dgm:pt>
    <dgm:pt modelId="{2A07C38B-8B90-4BD3-A3EB-4E7338FCB24C}" type="pres">
      <dgm:prSet presAssocID="{93A8320A-521E-48F2-B089-D203584F24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98A897-8349-420C-BFFD-218B1A743AD2}" type="pres">
      <dgm:prSet presAssocID="{F9F643B9-2738-4930-A2C0-10E8574653A3}" presName="circ3" presStyleLbl="vennNode1" presStyleIdx="2" presStyleCnt="3"/>
      <dgm:spPr/>
      <dgm:t>
        <a:bodyPr/>
        <a:lstStyle/>
        <a:p>
          <a:endParaRPr lang="th-TH"/>
        </a:p>
      </dgm:t>
    </dgm:pt>
    <dgm:pt modelId="{0DC647AC-C2F6-4037-BBCB-AF5135DB1026}" type="pres">
      <dgm:prSet presAssocID="{F9F643B9-2738-4930-A2C0-10E8574653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DD1E320-ABCD-4FC0-84B2-C7DE16E685D2}" type="presOf" srcId="{F9F643B9-2738-4930-A2C0-10E8574653A3}" destId="{AE98A897-8349-420C-BFFD-218B1A743AD2}" srcOrd="0" destOrd="0" presId="urn:microsoft.com/office/officeart/2005/8/layout/venn1"/>
    <dgm:cxn modelId="{220EDD45-2939-43BE-B526-42855816129E}" type="presOf" srcId="{3F92B8C2-0A0F-47DE-8E77-F5567187DC65}" destId="{6D544EC1-EC15-4343-BF08-41BEB46777FB}" srcOrd="1" destOrd="0" presId="urn:microsoft.com/office/officeart/2005/8/layout/venn1"/>
    <dgm:cxn modelId="{0EFCDDA5-4C1B-4FE5-B1D5-9886A7E67717}" srcId="{9C91FEE4-1DD4-4784-BB75-977031152555}" destId="{3F92B8C2-0A0F-47DE-8E77-F5567187DC65}" srcOrd="0" destOrd="0" parTransId="{E6E842E1-59DB-43E4-9E25-77DD4CDACC41}" sibTransId="{6EEE5881-93D8-427C-8764-2F9E484F835F}"/>
    <dgm:cxn modelId="{C40B498C-F3AC-45C1-BBBB-D7F63F73D396}" type="presOf" srcId="{93A8320A-521E-48F2-B089-D203584F2468}" destId="{4D26B9B9-DE4C-4499-B743-76A3F6401B31}" srcOrd="0" destOrd="0" presId="urn:microsoft.com/office/officeart/2005/8/layout/venn1"/>
    <dgm:cxn modelId="{0B0581AE-486F-4864-8923-16FBB20FBFF9}" type="presOf" srcId="{3F92B8C2-0A0F-47DE-8E77-F5567187DC65}" destId="{37DCC7AE-9233-41FC-B617-F45432EE4ACD}" srcOrd="0" destOrd="0" presId="urn:microsoft.com/office/officeart/2005/8/layout/venn1"/>
    <dgm:cxn modelId="{851E4575-20A5-443E-9906-A5D7F9AB2D4B}" srcId="{9C91FEE4-1DD4-4784-BB75-977031152555}" destId="{93A8320A-521E-48F2-B089-D203584F2468}" srcOrd="1" destOrd="0" parTransId="{152AE997-1236-479C-8309-80BBBAD2ACEA}" sibTransId="{689798D8-7196-4990-8C47-AC74339A14ED}"/>
    <dgm:cxn modelId="{5F610FD5-45DF-446A-9345-BE72D51C3BE7}" srcId="{9C91FEE4-1DD4-4784-BB75-977031152555}" destId="{F9F643B9-2738-4930-A2C0-10E8574653A3}" srcOrd="2" destOrd="0" parTransId="{540FF92F-8B58-45B9-9F89-FA16CFB7DA29}" sibTransId="{F4F2F05A-3E91-467C-92C0-E17BB5FCB7AF}"/>
    <dgm:cxn modelId="{EC84D86C-2F5D-4282-A669-0425B9A94068}" type="presOf" srcId="{93A8320A-521E-48F2-B089-D203584F2468}" destId="{2A07C38B-8B90-4BD3-A3EB-4E7338FCB24C}" srcOrd="1" destOrd="0" presId="urn:microsoft.com/office/officeart/2005/8/layout/venn1"/>
    <dgm:cxn modelId="{87B5EBDB-5422-4E2E-BC19-9AE3580105D0}" type="presOf" srcId="{F9F643B9-2738-4930-A2C0-10E8574653A3}" destId="{0DC647AC-C2F6-4037-BBCB-AF5135DB1026}" srcOrd="1" destOrd="0" presId="urn:microsoft.com/office/officeart/2005/8/layout/venn1"/>
    <dgm:cxn modelId="{012D9755-9BF1-4A1D-90D0-00F37829F691}" type="presOf" srcId="{9C91FEE4-1DD4-4784-BB75-977031152555}" destId="{FCAA4CE1-D4C0-4DAD-9CA8-146333D88B80}" srcOrd="0" destOrd="0" presId="urn:microsoft.com/office/officeart/2005/8/layout/venn1"/>
    <dgm:cxn modelId="{B537BEBE-A401-4BBB-81E9-378D1C3CF381}" type="presParOf" srcId="{FCAA4CE1-D4C0-4DAD-9CA8-146333D88B80}" destId="{37DCC7AE-9233-41FC-B617-F45432EE4ACD}" srcOrd="0" destOrd="0" presId="urn:microsoft.com/office/officeart/2005/8/layout/venn1"/>
    <dgm:cxn modelId="{C42785A4-6569-47B3-B780-97D879BF2C7D}" type="presParOf" srcId="{FCAA4CE1-D4C0-4DAD-9CA8-146333D88B80}" destId="{6D544EC1-EC15-4343-BF08-41BEB46777FB}" srcOrd="1" destOrd="0" presId="urn:microsoft.com/office/officeart/2005/8/layout/venn1"/>
    <dgm:cxn modelId="{E8388BFE-20B2-4E8D-B949-061930E7BF46}" type="presParOf" srcId="{FCAA4CE1-D4C0-4DAD-9CA8-146333D88B80}" destId="{4D26B9B9-DE4C-4499-B743-76A3F6401B31}" srcOrd="2" destOrd="0" presId="urn:microsoft.com/office/officeart/2005/8/layout/venn1"/>
    <dgm:cxn modelId="{2DED376A-F208-48B8-A44F-3EA34871C2F4}" type="presParOf" srcId="{FCAA4CE1-D4C0-4DAD-9CA8-146333D88B80}" destId="{2A07C38B-8B90-4BD3-A3EB-4E7338FCB24C}" srcOrd="3" destOrd="0" presId="urn:microsoft.com/office/officeart/2005/8/layout/venn1"/>
    <dgm:cxn modelId="{C421D993-04E3-428D-8D08-B7D3524622DF}" type="presParOf" srcId="{FCAA4CE1-D4C0-4DAD-9CA8-146333D88B80}" destId="{AE98A897-8349-420C-BFFD-218B1A743AD2}" srcOrd="4" destOrd="0" presId="urn:microsoft.com/office/officeart/2005/8/layout/venn1"/>
    <dgm:cxn modelId="{CF3D2E82-396F-44A6-A3EA-4B3C8ABC25F2}" type="presParOf" srcId="{FCAA4CE1-D4C0-4DAD-9CA8-146333D88B80}" destId="{0DC647AC-C2F6-4037-BBCB-AF5135DB10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91FEE4-1DD4-4784-BB75-9770311525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92B8C2-0A0F-47DE-8E77-F5567187DC65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พูดคุยกัน</a:t>
          </a:r>
        </a:p>
      </dgm:t>
    </dgm:pt>
    <dgm:pt modelId="{E6E842E1-59DB-43E4-9E25-77DD4CDACC41}" type="parTrans" cxnId="{0EFCDDA5-4C1B-4FE5-B1D5-9886A7E67717}">
      <dgm:prSet/>
      <dgm:spPr/>
      <dgm:t>
        <a:bodyPr/>
        <a:lstStyle/>
        <a:p>
          <a:endParaRPr lang="th-TH"/>
        </a:p>
      </dgm:t>
    </dgm:pt>
    <dgm:pt modelId="{6EEE5881-93D8-427C-8764-2F9E484F835F}" type="sibTrans" cxnId="{0EFCDDA5-4C1B-4FE5-B1D5-9886A7E67717}">
      <dgm:prSet/>
      <dgm:spPr/>
      <dgm:t>
        <a:bodyPr/>
        <a:lstStyle/>
        <a:p>
          <a:endParaRPr lang="th-TH"/>
        </a:p>
      </dgm:t>
    </dgm:pt>
    <dgm:pt modelId="{93A8320A-521E-48F2-B089-D203584F2468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เชิญให้เข้าร่วม</a:t>
          </a:r>
        </a:p>
      </dgm:t>
    </dgm:pt>
    <dgm:pt modelId="{152AE997-1236-479C-8309-80BBBAD2ACEA}" type="parTrans" cxnId="{851E4575-20A5-443E-9906-A5D7F9AB2D4B}">
      <dgm:prSet/>
      <dgm:spPr/>
      <dgm:t>
        <a:bodyPr/>
        <a:lstStyle/>
        <a:p>
          <a:endParaRPr lang="th-TH"/>
        </a:p>
      </dgm:t>
    </dgm:pt>
    <dgm:pt modelId="{689798D8-7196-4990-8C47-AC74339A14ED}" type="sibTrans" cxnId="{851E4575-20A5-443E-9906-A5D7F9AB2D4B}">
      <dgm:prSet/>
      <dgm:spPr/>
      <dgm:t>
        <a:bodyPr/>
        <a:lstStyle/>
        <a:p>
          <a:endParaRPr lang="th-TH"/>
        </a:p>
      </dgm:t>
    </dgm:pt>
    <dgm:pt modelId="{F9F643B9-2738-4930-A2C0-10E8574653A3}">
      <dgm:prSet phldrT="[Text]"/>
      <dgm:spPr/>
      <dgm:t>
        <a:bodyPr/>
        <a:lstStyle/>
        <a:p>
          <a:r>
            <a:rPr lang="th-TH" dirty="0">
              <a:solidFill>
                <a:srgbClr val="002060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ถามข้อมูล</a:t>
          </a:r>
          <a:endParaRPr lang="th-TH" dirty="0">
            <a:solidFill>
              <a:srgbClr val="002060"/>
            </a:solidFill>
          </a:endParaRPr>
        </a:p>
      </dgm:t>
    </dgm:pt>
    <dgm:pt modelId="{540FF92F-8B58-45B9-9F89-FA16CFB7DA29}" type="parTrans" cxnId="{5F610FD5-45DF-446A-9345-BE72D51C3BE7}">
      <dgm:prSet/>
      <dgm:spPr/>
      <dgm:t>
        <a:bodyPr/>
        <a:lstStyle/>
        <a:p>
          <a:endParaRPr lang="th-TH"/>
        </a:p>
      </dgm:t>
    </dgm:pt>
    <dgm:pt modelId="{F4F2F05A-3E91-467C-92C0-E17BB5FCB7AF}" type="sibTrans" cxnId="{5F610FD5-45DF-446A-9345-BE72D51C3BE7}">
      <dgm:prSet/>
      <dgm:spPr/>
      <dgm:t>
        <a:bodyPr/>
        <a:lstStyle/>
        <a:p>
          <a:endParaRPr lang="th-TH"/>
        </a:p>
      </dgm:t>
    </dgm:pt>
    <dgm:pt modelId="{FCAA4CE1-D4C0-4DAD-9CA8-146333D88B80}" type="pres">
      <dgm:prSet presAssocID="{9C91FEE4-1DD4-4784-BB75-977031152555}" presName="compositeShape" presStyleCnt="0">
        <dgm:presLayoutVars>
          <dgm:chMax val="7"/>
          <dgm:dir/>
          <dgm:resizeHandles val="exact"/>
        </dgm:presLayoutVars>
      </dgm:prSet>
      <dgm:spPr/>
    </dgm:pt>
    <dgm:pt modelId="{37DCC7AE-9233-41FC-B617-F45432EE4ACD}" type="pres">
      <dgm:prSet presAssocID="{3F92B8C2-0A0F-47DE-8E77-F5567187DC65}" presName="circ1" presStyleLbl="vennNode1" presStyleIdx="0" presStyleCnt="3"/>
      <dgm:spPr/>
      <dgm:t>
        <a:bodyPr/>
        <a:lstStyle/>
        <a:p>
          <a:endParaRPr lang="th-TH"/>
        </a:p>
      </dgm:t>
    </dgm:pt>
    <dgm:pt modelId="{6D544EC1-EC15-4343-BF08-41BEB46777FB}" type="pres">
      <dgm:prSet presAssocID="{3F92B8C2-0A0F-47DE-8E77-F5567187DC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26B9B9-DE4C-4499-B743-76A3F6401B31}" type="pres">
      <dgm:prSet presAssocID="{93A8320A-521E-48F2-B089-D203584F2468}" presName="circ2" presStyleLbl="vennNode1" presStyleIdx="1" presStyleCnt="3"/>
      <dgm:spPr/>
      <dgm:t>
        <a:bodyPr/>
        <a:lstStyle/>
        <a:p>
          <a:endParaRPr lang="th-TH"/>
        </a:p>
      </dgm:t>
    </dgm:pt>
    <dgm:pt modelId="{2A07C38B-8B90-4BD3-A3EB-4E7338FCB24C}" type="pres">
      <dgm:prSet presAssocID="{93A8320A-521E-48F2-B089-D203584F24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98A897-8349-420C-BFFD-218B1A743AD2}" type="pres">
      <dgm:prSet presAssocID="{F9F643B9-2738-4930-A2C0-10E8574653A3}" presName="circ3" presStyleLbl="vennNode1" presStyleIdx="2" presStyleCnt="3"/>
      <dgm:spPr/>
      <dgm:t>
        <a:bodyPr/>
        <a:lstStyle/>
        <a:p>
          <a:endParaRPr lang="th-TH"/>
        </a:p>
      </dgm:t>
    </dgm:pt>
    <dgm:pt modelId="{0DC647AC-C2F6-4037-BBCB-AF5135DB1026}" type="pres">
      <dgm:prSet presAssocID="{F9F643B9-2738-4930-A2C0-10E8574653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DD1E320-ABCD-4FC0-84B2-C7DE16E685D2}" type="presOf" srcId="{F9F643B9-2738-4930-A2C0-10E8574653A3}" destId="{AE98A897-8349-420C-BFFD-218B1A743AD2}" srcOrd="0" destOrd="0" presId="urn:microsoft.com/office/officeart/2005/8/layout/venn1"/>
    <dgm:cxn modelId="{220EDD45-2939-43BE-B526-42855816129E}" type="presOf" srcId="{3F92B8C2-0A0F-47DE-8E77-F5567187DC65}" destId="{6D544EC1-EC15-4343-BF08-41BEB46777FB}" srcOrd="1" destOrd="0" presId="urn:microsoft.com/office/officeart/2005/8/layout/venn1"/>
    <dgm:cxn modelId="{0EFCDDA5-4C1B-4FE5-B1D5-9886A7E67717}" srcId="{9C91FEE4-1DD4-4784-BB75-977031152555}" destId="{3F92B8C2-0A0F-47DE-8E77-F5567187DC65}" srcOrd="0" destOrd="0" parTransId="{E6E842E1-59DB-43E4-9E25-77DD4CDACC41}" sibTransId="{6EEE5881-93D8-427C-8764-2F9E484F835F}"/>
    <dgm:cxn modelId="{C40B498C-F3AC-45C1-BBBB-D7F63F73D396}" type="presOf" srcId="{93A8320A-521E-48F2-B089-D203584F2468}" destId="{4D26B9B9-DE4C-4499-B743-76A3F6401B31}" srcOrd="0" destOrd="0" presId="urn:microsoft.com/office/officeart/2005/8/layout/venn1"/>
    <dgm:cxn modelId="{0B0581AE-486F-4864-8923-16FBB20FBFF9}" type="presOf" srcId="{3F92B8C2-0A0F-47DE-8E77-F5567187DC65}" destId="{37DCC7AE-9233-41FC-B617-F45432EE4ACD}" srcOrd="0" destOrd="0" presId="urn:microsoft.com/office/officeart/2005/8/layout/venn1"/>
    <dgm:cxn modelId="{851E4575-20A5-443E-9906-A5D7F9AB2D4B}" srcId="{9C91FEE4-1DD4-4784-BB75-977031152555}" destId="{93A8320A-521E-48F2-B089-D203584F2468}" srcOrd="1" destOrd="0" parTransId="{152AE997-1236-479C-8309-80BBBAD2ACEA}" sibTransId="{689798D8-7196-4990-8C47-AC74339A14ED}"/>
    <dgm:cxn modelId="{5F610FD5-45DF-446A-9345-BE72D51C3BE7}" srcId="{9C91FEE4-1DD4-4784-BB75-977031152555}" destId="{F9F643B9-2738-4930-A2C0-10E8574653A3}" srcOrd="2" destOrd="0" parTransId="{540FF92F-8B58-45B9-9F89-FA16CFB7DA29}" sibTransId="{F4F2F05A-3E91-467C-92C0-E17BB5FCB7AF}"/>
    <dgm:cxn modelId="{EC84D86C-2F5D-4282-A669-0425B9A94068}" type="presOf" srcId="{93A8320A-521E-48F2-B089-D203584F2468}" destId="{2A07C38B-8B90-4BD3-A3EB-4E7338FCB24C}" srcOrd="1" destOrd="0" presId="urn:microsoft.com/office/officeart/2005/8/layout/venn1"/>
    <dgm:cxn modelId="{87B5EBDB-5422-4E2E-BC19-9AE3580105D0}" type="presOf" srcId="{F9F643B9-2738-4930-A2C0-10E8574653A3}" destId="{0DC647AC-C2F6-4037-BBCB-AF5135DB1026}" srcOrd="1" destOrd="0" presId="urn:microsoft.com/office/officeart/2005/8/layout/venn1"/>
    <dgm:cxn modelId="{012D9755-9BF1-4A1D-90D0-00F37829F691}" type="presOf" srcId="{9C91FEE4-1DD4-4784-BB75-977031152555}" destId="{FCAA4CE1-D4C0-4DAD-9CA8-146333D88B80}" srcOrd="0" destOrd="0" presId="urn:microsoft.com/office/officeart/2005/8/layout/venn1"/>
    <dgm:cxn modelId="{B537BEBE-A401-4BBB-81E9-378D1C3CF381}" type="presParOf" srcId="{FCAA4CE1-D4C0-4DAD-9CA8-146333D88B80}" destId="{37DCC7AE-9233-41FC-B617-F45432EE4ACD}" srcOrd="0" destOrd="0" presId="urn:microsoft.com/office/officeart/2005/8/layout/venn1"/>
    <dgm:cxn modelId="{C42785A4-6569-47B3-B780-97D879BF2C7D}" type="presParOf" srcId="{FCAA4CE1-D4C0-4DAD-9CA8-146333D88B80}" destId="{6D544EC1-EC15-4343-BF08-41BEB46777FB}" srcOrd="1" destOrd="0" presId="urn:microsoft.com/office/officeart/2005/8/layout/venn1"/>
    <dgm:cxn modelId="{E8388BFE-20B2-4E8D-B949-061930E7BF46}" type="presParOf" srcId="{FCAA4CE1-D4C0-4DAD-9CA8-146333D88B80}" destId="{4D26B9B9-DE4C-4499-B743-76A3F6401B31}" srcOrd="2" destOrd="0" presId="urn:microsoft.com/office/officeart/2005/8/layout/venn1"/>
    <dgm:cxn modelId="{2DED376A-F208-48B8-A44F-3EA34871C2F4}" type="presParOf" srcId="{FCAA4CE1-D4C0-4DAD-9CA8-146333D88B80}" destId="{2A07C38B-8B90-4BD3-A3EB-4E7338FCB24C}" srcOrd="3" destOrd="0" presId="urn:microsoft.com/office/officeart/2005/8/layout/venn1"/>
    <dgm:cxn modelId="{C421D993-04E3-428D-8D08-B7D3524622DF}" type="presParOf" srcId="{FCAA4CE1-D4C0-4DAD-9CA8-146333D88B80}" destId="{AE98A897-8349-420C-BFFD-218B1A743AD2}" srcOrd="4" destOrd="0" presId="urn:microsoft.com/office/officeart/2005/8/layout/venn1"/>
    <dgm:cxn modelId="{CF3D2E82-396F-44A6-A3EA-4B3C8ABC25F2}" type="presParOf" srcId="{FCAA4CE1-D4C0-4DAD-9CA8-146333D88B80}" destId="{0DC647AC-C2F6-4037-BBCB-AF5135DB10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C91FEE4-1DD4-4784-BB75-9770311525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F92B8C2-0A0F-47DE-8E77-F5567187DC65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พูดคุยกัน</a:t>
          </a:r>
        </a:p>
      </dgm:t>
    </dgm:pt>
    <dgm:pt modelId="{E6E842E1-59DB-43E4-9E25-77DD4CDACC41}" type="parTrans" cxnId="{0EFCDDA5-4C1B-4FE5-B1D5-9886A7E67717}">
      <dgm:prSet/>
      <dgm:spPr/>
      <dgm:t>
        <a:bodyPr/>
        <a:lstStyle/>
        <a:p>
          <a:endParaRPr lang="th-TH"/>
        </a:p>
      </dgm:t>
    </dgm:pt>
    <dgm:pt modelId="{6EEE5881-93D8-427C-8764-2F9E484F835F}" type="sibTrans" cxnId="{0EFCDDA5-4C1B-4FE5-B1D5-9886A7E67717}">
      <dgm:prSet/>
      <dgm:spPr/>
      <dgm:t>
        <a:bodyPr/>
        <a:lstStyle/>
        <a:p>
          <a:endParaRPr lang="th-TH"/>
        </a:p>
      </dgm:t>
    </dgm:pt>
    <dgm:pt modelId="{93A8320A-521E-48F2-B089-D203584F2468}">
      <dgm:prSet phldrT="[Text]"/>
      <dgm:spPr/>
      <dgm:t>
        <a:bodyPr/>
        <a:lstStyle/>
        <a:p>
          <a:r>
            <a:rPr lang="th-TH" dirty="0">
              <a:solidFill>
                <a:srgbClr val="002060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เชิญให้เข้าร่วม</a:t>
          </a:r>
          <a:endParaRPr lang="th-TH" dirty="0">
            <a:solidFill>
              <a:srgbClr val="002060"/>
            </a:solidFill>
          </a:endParaRPr>
        </a:p>
      </dgm:t>
    </dgm:pt>
    <dgm:pt modelId="{152AE997-1236-479C-8309-80BBBAD2ACEA}" type="parTrans" cxnId="{851E4575-20A5-443E-9906-A5D7F9AB2D4B}">
      <dgm:prSet/>
      <dgm:spPr/>
      <dgm:t>
        <a:bodyPr/>
        <a:lstStyle/>
        <a:p>
          <a:endParaRPr lang="th-TH"/>
        </a:p>
      </dgm:t>
    </dgm:pt>
    <dgm:pt modelId="{689798D8-7196-4990-8C47-AC74339A14ED}" type="sibTrans" cxnId="{851E4575-20A5-443E-9906-A5D7F9AB2D4B}">
      <dgm:prSet/>
      <dgm:spPr/>
      <dgm:t>
        <a:bodyPr/>
        <a:lstStyle/>
        <a:p>
          <a:endParaRPr lang="th-TH"/>
        </a:p>
      </dgm:t>
    </dgm:pt>
    <dgm:pt modelId="{F9F643B9-2738-4930-A2C0-10E8574653A3}">
      <dgm:prSet phldrT="[Text]"/>
      <dgm:spPr/>
      <dgm:t>
        <a:bodyPr/>
        <a:lstStyle/>
        <a:p>
          <a:r>
            <a:rPr lang="th-TH" dirty="0">
              <a:solidFill>
                <a:schemeClr val="bg1"/>
              </a:solidFill>
            </a:rPr>
            <a:t>ถามข้อมูล</a:t>
          </a:r>
        </a:p>
      </dgm:t>
    </dgm:pt>
    <dgm:pt modelId="{540FF92F-8B58-45B9-9F89-FA16CFB7DA29}" type="parTrans" cxnId="{5F610FD5-45DF-446A-9345-BE72D51C3BE7}">
      <dgm:prSet/>
      <dgm:spPr/>
      <dgm:t>
        <a:bodyPr/>
        <a:lstStyle/>
        <a:p>
          <a:endParaRPr lang="th-TH"/>
        </a:p>
      </dgm:t>
    </dgm:pt>
    <dgm:pt modelId="{F4F2F05A-3E91-467C-92C0-E17BB5FCB7AF}" type="sibTrans" cxnId="{5F610FD5-45DF-446A-9345-BE72D51C3BE7}">
      <dgm:prSet/>
      <dgm:spPr/>
      <dgm:t>
        <a:bodyPr/>
        <a:lstStyle/>
        <a:p>
          <a:endParaRPr lang="th-TH"/>
        </a:p>
      </dgm:t>
    </dgm:pt>
    <dgm:pt modelId="{FCAA4CE1-D4C0-4DAD-9CA8-146333D88B80}" type="pres">
      <dgm:prSet presAssocID="{9C91FEE4-1DD4-4784-BB75-977031152555}" presName="compositeShape" presStyleCnt="0">
        <dgm:presLayoutVars>
          <dgm:chMax val="7"/>
          <dgm:dir/>
          <dgm:resizeHandles val="exact"/>
        </dgm:presLayoutVars>
      </dgm:prSet>
      <dgm:spPr/>
    </dgm:pt>
    <dgm:pt modelId="{37DCC7AE-9233-41FC-B617-F45432EE4ACD}" type="pres">
      <dgm:prSet presAssocID="{3F92B8C2-0A0F-47DE-8E77-F5567187DC65}" presName="circ1" presStyleLbl="vennNode1" presStyleIdx="0" presStyleCnt="3"/>
      <dgm:spPr/>
      <dgm:t>
        <a:bodyPr/>
        <a:lstStyle/>
        <a:p>
          <a:endParaRPr lang="th-TH"/>
        </a:p>
      </dgm:t>
    </dgm:pt>
    <dgm:pt modelId="{6D544EC1-EC15-4343-BF08-41BEB46777FB}" type="pres">
      <dgm:prSet presAssocID="{3F92B8C2-0A0F-47DE-8E77-F5567187DC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26B9B9-DE4C-4499-B743-76A3F6401B31}" type="pres">
      <dgm:prSet presAssocID="{93A8320A-521E-48F2-B089-D203584F2468}" presName="circ2" presStyleLbl="vennNode1" presStyleIdx="1" presStyleCnt="3"/>
      <dgm:spPr/>
      <dgm:t>
        <a:bodyPr/>
        <a:lstStyle/>
        <a:p>
          <a:endParaRPr lang="th-TH"/>
        </a:p>
      </dgm:t>
    </dgm:pt>
    <dgm:pt modelId="{2A07C38B-8B90-4BD3-A3EB-4E7338FCB24C}" type="pres">
      <dgm:prSet presAssocID="{93A8320A-521E-48F2-B089-D203584F24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98A897-8349-420C-BFFD-218B1A743AD2}" type="pres">
      <dgm:prSet presAssocID="{F9F643B9-2738-4930-A2C0-10E8574653A3}" presName="circ3" presStyleLbl="vennNode1" presStyleIdx="2" presStyleCnt="3"/>
      <dgm:spPr/>
      <dgm:t>
        <a:bodyPr/>
        <a:lstStyle/>
        <a:p>
          <a:endParaRPr lang="th-TH"/>
        </a:p>
      </dgm:t>
    </dgm:pt>
    <dgm:pt modelId="{0DC647AC-C2F6-4037-BBCB-AF5135DB1026}" type="pres">
      <dgm:prSet presAssocID="{F9F643B9-2738-4930-A2C0-10E8574653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DD1E320-ABCD-4FC0-84B2-C7DE16E685D2}" type="presOf" srcId="{F9F643B9-2738-4930-A2C0-10E8574653A3}" destId="{AE98A897-8349-420C-BFFD-218B1A743AD2}" srcOrd="0" destOrd="0" presId="urn:microsoft.com/office/officeart/2005/8/layout/venn1"/>
    <dgm:cxn modelId="{220EDD45-2939-43BE-B526-42855816129E}" type="presOf" srcId="{3F92B8C2-0A0F-47DE-8E77-F5567187DC65}" destId="{6D544EC1-EC15-4343-BF08-41BEB46777FB}" srcOrd="1" destOrd="0" presId="urn:microsoft.com/office/officeart/2005/8/layout/venn1"/>
    <dgm:cxn modelId="{0EFCDDA5-4C1B-4FE5-B1D5-9886A7E67717}" srcId="{9C91FEE4-1DD4-4784-BB75-977031152555}" destId="{3F92B8C2-0A0F-47DE-8E77-F5567187DC65}" srcOrd="0" destOrd="0" parTransId="{E6E842E1-59DB-43E4-9E25-77DD4CDACC41}" sibTransId="{6EEE5881-93D8-427C-8764-2F9E484F835F}"/>
    <dgm:cxn modelId="{C40B498C-F3AC-45C1-BBBB-D7F63F73D396}" type="presOf" srcId="{93A8320A-521E-48F2-B089-D203584F2468}" destId="{4D26B9B9-DE4C-4499-B743-76A3F6401B31}" srcOrd="0" destOrd="0" presId="urn:microsoft.com/office/officeart/2005/8/layout/venn1"/>
    <dgm:cxn modelId="{0B0581AE-486F-4864-8923-16FBB20FBFF9}" type="presOf" srcId="{3F92B8C2-0A0F-47DE-8E77-F5567187DC65}" destId="{37DCC7AE-9233-41FC-B617-F45432EE4ACD}" srcOrd="0" destOrd="0" presId="urn:microsoft.com/office/officeart/2005/8/layout/venn1"/>
    <dgm:cxn modelId="{851E4575-20A5-443E-9906-A5D7F9AB2D4B}" srcId="{9C91FEE4-1DD4-4784-BB75-977031152555}" destId="{93A8320A-521E-48F2-B089-D203584F2468}" srcOrd="1" destOrd="0" parTransId="{152AE997-1236-479C-8309-80BBBAD2ACEA}" sibTransId="{689798D8-7196-4990-8C47-AC74339A14ED}"/>
    <dgm:cxn modelId="{5F610FD5-45DF-446A-9345-BE72D51C3BE7}" srcId="{9C91FEE4-1DD4-4784-BB75-977031152555}" destId="{F9F643B9-2738-4930-A2C0-10E8574653A3}" srcOrd="2" destOrd="0" parTransId="{540FF92F-8B58-45B9-9F89-FA16CFB7DA29}" sibTransId="{F4F2F05A-3E91-467C-92C0-E17BB5FCB7AF}"/>
    <dgm:cxn modelId="{EC84D86C-2F5D-4282-A669-0425B9A94068}" type="presOf" srcId="{93A8320A-521E-48F2-B089-D203584F2468}" destId="{2A07C38B-8B90-4BD3-A3EB-4E7338FCB24C}" srcOrd="1" destOrd="0" presId="urn:microsoft.com/office/officeart/2005/8/layout/venn1"/>
    <dgm:cxn modelId="{87B5EBDB-5422-4E2E-BC19-9AE3580105D0}" type="presOf" srcId="{F9F643B9-2738-4930-A2C0-10E8574653A3}" destId="{0DC647AC-C2F6-4037-BBCB-AF5135DB1026}" srcOrd="1" destOrd="0" presId="urn:microsoft.com/office/officeart/2005/8/layout/venn1"/>
    <dgm:cxn modelId="{012D9755-9BF1-4A1D-90D0-00F37829F691}" type="presOf" srcId="{9C91FEE4-1DD4-4784-BB75-977031152555}" destId="{FCAA4CE1-D4C0-4DAD-9CA8-146333D88B80}" srcOrd="0" destOrd="0" presId="urn:microsoft.com/office/officeart/2005/8/layout/venn1"/>
    <dgm:cxn modelId="{B537BEBE-A401-4BBB-81E9-378D1C3CF381}" type="presParOf" srcId="{FCAA4CE1-D4C0-4DAD-9CA8-146333D88B80}" destId="{37DCC7AE-9233-41FC-B617-F45432EE4ACD}" srcOrd="0" destOrd="0" presId="urn:microsoft.com/office/officeart/2005/8/layout/venn1"/>
    <dgm:cxn modelId="{C42785A4-6569-47B3-B780-97D879BF2C7D}" type="presParOf" srcId="{FCAA4CE1-D4C0-4DAD-9CA8-146333D88B80}" destId="{6D544EC1-EC15-4343-BF08-41BEB46777FB}" srcOrd="1" destOrd="0" presId="urn:microsoft.com/office/officeart/2005/8/layout/venn1"/>
    <dgm:cxn modelId="{E8388BFE-20B2-4E8D-B949-061930E7BF46}" type="presParOf" srcId="{FCAA4CE1-D4C0-4DAD-9CA8-146333D88B80}" destId="{4D26B9B9-DE4C-4499-B743-76A3F6401B31}" srcOrd="2" destOrd="0" presId="urn:microsoft.com/office/officeart/2005/8/layout/venn1"/>
    <dgm:cxn modelId="{2DED376A-F208-48B8-A44F-3EA34871C2F4}" type="presParOf" srcId="{FCAA4CE1-D4C0-4DAD-9CA8-146333D88B80}" destId="{2A07C38B-8B90-4BD3-A3EB-4E7338FCB24C}" srcOrd="3" destOrd="0" presId="urn:microsoft.com/office/officeart/2005/8/layout/venn1"/>
    <dgm:cxn modelId="{C421D993-04E3-428D-8D08-B7D3524622DF}" type="presParOf" srcId="{FCAA4CE1-D4C0-4DAD-9CA8-146333D88B80}" destId="{AE98A897-8349-420C-BFFD-218B1A743AD2}" srcOrd="4" destOrd="0" presId="urn:microsoft.com/office/officeart/2005/8/layout/venn1"/>
    <dgm:cxn modelId="{CF3D2E82-396F-44A6-A3EA-4B3C8ABC25F2}" type="presParOf" srcId="{FCAA4CE1-D4C0-4DAD-9CA8-146333D88B80}" destId="{0DC647AC-C2F6-4037-BBCB-AF5135DB10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ทำโครงการบำเพ็ญ</a:t>
          </a:r>
          <a:r>
            <a:rPr lang="th-TH" b="1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ประโยชน์ที่เคยประสบ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ความสำเร็จใหม่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สำรวจความคิดเห็นสมาชิก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วิเคราะห์แนวโน้มสมาชิกภาพ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ทำโครงการบำเพ็ญประโยชน์ประสบความสำเร็จใหม่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สำรวจความคิดเห็นสมาชิก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วิเคราะห์แนวโน้มสมาชิกภาพ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โอกาสทางสังคม 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บริการที่มีผลกระทบ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การประชุมที่สนุกสนาน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การประชุมเพิ่มเติม</a:t>
          </a:r>
          <a:endParaRPr lang="th-TH" sz="3200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b="1" i="0" dirty="0"/>
            <a:t>เวลาของเครือข่าย</a:t>
          </a:r>
          <a:endParaRPr lang="th-TH" sz="32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b="1" i="0" dirty="0">
              <a:solidFill>
                <a:srgbClr val="002060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เวลาของเครือข่าย</a:t>
          </a:r>
          <a:endParaRPr lang="th-TH" sz="3200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b="1" i="0" dirty="0">
              <a:solidFill>
                <a:schemeClr val="bg1"/>
              </a:solidFill>
            </a:rPr>
            <a:t>เวลาของเครือข่าย</a:t>
          </a:r>
          <a:endParaRPr lang="th-TH" sz="3200" b="1" dirty="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กิจกรรมแบบโต้ตอบ</a:t>
          </a:r>
          <a:endParaRPr lang="th-TH" sz="3200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b="1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b="1" i="0" dirty="0">
              <a:solidFill>
                <a:schemeClr val="bg1"/>
              </a:solidFill>
            </a:rPr>
            <a:t>เวลาของเครือข่าย</a:t>
          </a:r>
          <a:endParaRPr lang="th-TH" sz="3200" b="1" dirty="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การชุมนุมทางสังคม</a:t>
          </a:r>
          <a:endParaRPr lang="th-TH" sz="3200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โอกาสทางสังคม 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บริการที่มีผลกระทบ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การประชุมที่สนุกสนาน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เล่นเกมส์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ลำดับของผู้พูด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อัพเดรดข่าวชุมชน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เล่นเกมส์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ลำดับของผู้พูด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 smtClean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อัพเดตข่าวชุมชน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 custLinFactNeighborX="-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เล่นเกมส์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ลำดับของผู้พูด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อัพเดรดชุมชน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 custLinFactNeighborX="-7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มอบหมายงานให้ทุกคน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เรียนรู้มากขึ้นในแต่ละกลุ่ม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จัดการรวมตัวกัน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โอกาสทางสังคม 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บริการที่มีผลกระทบ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การประชุมที่สนุกสนาน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ประเมินความต้องการของชุมชน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สร้างคณะกรรมการ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แสวงหาหุ้นส่วน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ประเมินความต้องการของชุมชน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สร้างคณะกรรมการ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แสวงหาหุ้นส่วน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ประเมินความต้องการของชุมชน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สร้างคณะกรรมการ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แสวงหาหุ้นส่วน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มอบหมายงานให้ทุกคน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เรียนรู้มากขึ้นในแต่ละกลุ่ม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จัดการรวมตัวกัน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มอบหมายงานให้ทุกคน</a:t>
          </a: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</a:t>
          </a:r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เรียนรู้มากขึ้นในแต่ละกลุ่ม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จัดการรวมตัวกัน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E5D34C-93D5-45F3-893C-B115812CB28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CB651FAA-4034-4A0A-B7CD-1F0830795F1A}">
      <dgm:prSet phldrT="[Text]"/>
      <dgm:spPr/>
      <dgm:t>
        <a:bodyPr/>
        <a:lstStyle/>
        <a:p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สมาชิกใหม่อายุน้อยกว่า </a:t>
          </a:r>
          <a:r>
            <a:rPr lang="en-US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1</a:t>
          </a:r>
          <a:r>
            <a:rPr lang="th-TH" b="1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ปี</a:t>
          </a:r>
          <a:endParaRPr lang="th-TH" b="1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B165FD-FDAB-4996-BFB8-038F137F3948}" type="parTrans" cxnId="{0A342596-1BE6-433A-9BC9-6E06A632E866}">
      <dgm:prSet/>
      <dgm:spPr/>
      <dgm:t>
        <a:bodyPr/>
        <a:lstStyle/>
        <a:p>
          <a:endParaRPr lang="th-TH"/>
        </a:p>
      </dgm:t>
    </dgm:pt>
    <dgm:pt modelId="{C447B9DC-B99A-4B1D-917C-0CEB44396F95}" type="sibTrans" cxnId="{0A342596-1BE6-433A-9BC9-6E06A632E866}">
      <dgm:prSet/>
      <dgm:spPr/>
      <dgm:t>
        <a:bodyPr/>
        <a:lstStyle/>
        <a:p>
          <a:endParaRPr lang="th-TH"/>
        </a:p>
      </dgm:t>
    </dgm:pt>
    <dgm:pt modelId="{E330AA7A-27FE-4088-97C3-CC47FAEA54B3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สมาชิกมากกว่า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10 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gm:t>
    </dgm:pt>
    <dgm:pt modelId="{92E370DD-9379-4101-8784-0F3F9FEFA2C9}" type="parTrans" cxnId="{0AD7EBFA-774A-456A-A399-AAF95C864543}">
      <dgm:prSet/>
      <dgm:spPr/>
      <dgm:t>
        <a:bodyPr/>
        <a:lstStyle/>
        <a:p>
          <a:endParaRPr lang="th-TH"/>
        </a:p>
      </dgm:t>
    </dgm:pt>
    <dgm:pt modelId="{E3C0F9E3-3D75-47C5-88FA-B9AAD39FCDE1}" type="sibTrans" cxnId="{0AD7EBFA-774A-456A-A399-AAF95C864543}">
      <dgm:prSet/>
      <dgm:spPr/>
      <dgm:t>
        <a:bodyPr/>
        <a:lstStyle/>
        <a:p>
          <a:endParaRPr lang="th-TH"/>
        </a:p>
      </dgm:t>
    </dgm:pt>
    <dgm:pt modelId="{D2B578C7-DFEF-4BD5-9FFB-DEE0E2353B11}">
      <dgm:prSet phldrT="[Text]"/>
      <dgm:spPr/>
      <dgm:t>
        <a:bodyPr/>
        <a:lstStyle/>
        <a:p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 </a:t>
          </a:r>
          <a:r>
            <a:rPr lang="en-US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6 – 10 </a:t>
          </a:r>
          <a:r>
            <a:rPr lang="th-TH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gm:t>
    </dgm:pt>
    <dgm:pt modelId="{3D9D9C35-97EE-4AC3-AD1B-9E9927B854AD}" type="parTrans" cxnId="{24654BBA-0160-4AD2-8796-3913428498F8}">
      <dgm:prSet/>
      <dgm:spPr/>
      <dgm:t>
        <a:bodyPr/>
        <a:lstStyle/>
        <a:p>
          <a:endParaRPr lang="th-TH"/>
        </a:p>
      </dgm:t>
    </dgm:pt>
    <dgm:pt modelId="{A475BB7E-05FE-4ECF-8EA5-A487CD10464F}" type="sibTrans" cxnId="{24654BBA-0160-4AD2-8796-3913428498F8}">
      <dgm:prSet/>
      <dgm:spPr/>
      <dgm:t>
        <a:bodyPr/>
        <a:lstStyle/>
        <a:p>
          <a:endParaRPr lang="th-TH"/>
        </a:p>
      </dgm:t>
    </dgm:pt>
    <dgm:pt modelId="{75C9989B-3C93-41DC-822A-DC46EAE76B56}" type="pres">
      <dgm:prSet presAssocID="{25E5D34C-93D5-45F3-893C-B115812CB28D}" presName="Name0" presStyleCnt="0">
        <dgm:presLayoutVars>
          <dgm:chMax val="7"/>
          <dgm:dir/>
          <dgm:resizeHandles val="exact"/>
        </dgm:presLayoutVars>
      </dgm:prSet>
      <dgm:spPr/>
    </dgm:pt>
    <dgm:pt modelId="{8EB0F4CA-1E36-4D97-98D0-153098B3BB27}" type="pres">
      <dgm:prSet presAssocID="{25E5D34C-93D5-45F3-893C-B115812CB28D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B1DF00-08F4-44E9-920E-D1F9E37638A4}" type="pres">
      <dgm:prSet presAssocID="{25E5D34C-93D5-45F3-893C-B115812CB28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28E652-B2BE-4E4F-8EBC-6DC46E3CC9AE}" type="pres">
      <dgm:prSet presAssocID="{25E5D34C-93D5-45F3-893C-B115812CB28D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925A08A-F341-42B4-A07E-3030462C0BC8}" type="presOf" srcId="{D2B578C7-DFEF-4BD5-9FFB-DEE0E2353B11}" destId="{B828E652-B2BE-4E4F-8EBC-6DC46E3CC9AE}" srcOrd="0" destOrd="0" presId="urn:microsoft.com/office/officeart/2005/8/layout/rings+Icon"/>
    <dgm:cxn modelId="{46DF7B01-5C6E-4EB6-A0C1-114EE29464D2}" type="presOf" srcId="{CB651FAA-4034-4A0A-B7CD-1F0830795F1A}" destId="{8EB0F4CA-1E36-4D97-98D0-153098B3BB27}" srcOrd="0" destOrd="0" presId="urn:microsoft.com/office/officeart/2005/8/layout/rings+Icon"/>
    <dgm:cxn modelId="{32CCDC5B-120B-431D-B48F-4249EA77BD83}" type="presOf" srcId="{E330AA7A-27FE-4088-97C3-CC47FAEA54B3}" destId="{CCB1DF00-08F4-44E9-920E-D1F9E37638A4}" srcOrd="0" destOrd="0" presId="urn:microsoft.com/office/officeart/2005/8/layout/rings+Icon"/>
    <dgm:cxn modelId="{424F6638-677C-4A18-B6CC-A00951116C7A}" type="presOf" srcId="{25E5D34C-93D5-45F3-893C-B115812CB28D}" destId="{75C9989B-3C93-41DC-822A-DC46EAE76B56}" srcOrd="0" destOrd="0" presId="urn:microsoft.com/office/officeart/2005/8/layout/rings+Icon"/>
    <dgm:cxn modelId="{24654BBA-0160-4AD2-8796-3913428498F8}" srcId="{25E5D34C-93D5-45F3-893C-B115812CB28D}" destId="{D2B578C7-DFEF-4BD5-9FFB-DEE0E2353B11}" srcOrd="2" destOrd="0" parTransId="{3D9D9C35-97EE-4AC3-AD1B-9E9927B854AD}" sibTransId="{A475BB7E-05FE-4ECF-8EA5-A487CD10464F}"/>
    <dgm:cxn modelId="{0A342596-1BE6-433A-9BC9-6E06A632E866}" srcId="{25E5D34C-93D5-45F3-893C-B115812CB28D}" destId="{CB651FAA-4034-4A0A-B7CD-1F0830795F1A}" srcOrd="0" destOrd="0" parTransId="{E6B165FD-FDAB-4996-BFB8-038F137F3948}" sibTransId="{C447B9DC-B99A-4B1D-917C-0CEB44396F95}"/>
    <dgm:cxn modelId="{0AD7EBFA-774A-456A-A399-AAF95C864543}" srcId="{25E5D34C-93D5-45F3-893C-B115812CB28D}" destId="{E330AA7A-27FE-4088-97C3-CC47FAEA54B3}" srcOrd="1" destOrd="0" parTransId="{92E370DD-9379-4101-8784-0F3F9FEFA2C9}" sibTransId="{E3C0F9E3-3D75-47C5-88FA-B9AAD39FCDE1}"/>
    <dgm:cxn modelId="{571A85E5-55CE-4911-BFC2-11870005FAF6}" type="presParOf" srcId="{75C9989B-3C93-41DC-822A-DC46EAE76B56}" destId="{8EB0F4CA-1E36-4D97-98D0-153098B3BB27}" srcOrd="0" destOrd="0" presId="urn:microsoft.com/office/officeart/2005/8/layout/rings+Icon"/>
    <dgm:cxn modelId="{C15B7545-A424-4478-B00F-075B5233B7DB}" type="presParOf" srcId="{75C9989B-3C93-41DC-822A-DC46EAE76B56}" destId="{CCB1DF00-08F4-44E9-920E-D1F9E37638A4}" srcOrd="1" destOrd="0" presId="urn:microsoft.com/office/officeart/2005/8/layout/rings+Icon"/>
    <dgm:cxn modelId="{6743A38E-04D7-4CBD-B066-2A5D3EDB8B72}" type="presParOf" srcId="{75C9989B-3C93-41DC-822A-DC46EAE76B56}" destId="{B828E652-B2BE-4E4F-8EBC-6DC46E3CC9A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solidFill>
                <a:srgbClr val="FFFF0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จัดการความคาดหวัง</a:t>
          </a:r>
          <a:endParaRPr lang="th-TH" sz="3200" dirty="0">
            <a:solidFill>
              <a:srgbClr val="FFFF0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ปรับปรุงสิ่งแวดล้อม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B48069-E507-4301-8C3A-EF0EC7C9B7F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41E5147-E469-4241-83EF-B3E92060CC65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gm:t>
    </dgm:pt>
    <dgm:pt modelId="{1E67B533-18BC-48F5-9F5E-67CBD547830D}" type="parTrans" cxnId="{713FAEF3-B5FE-4F78-97D9-C10F78ABA675}">
      <dgm:prSet/>
      <dgm:spPr/>
      <dgm:t>
        <a:bodyPr/>
        <a:lstStyle/>
        <a:p>
          <a:endParaRPr lang="th-TH"/>
        </a:p>
      </dgm:t>
    </dgm:pt>
    <dgm:pt modelId="{C8A70929-A342-4C51-8DB0-B2726D65EB8C}" type="sibTrans" cxnId="{713FAEF3-B5FE-4F78-97D9-C10F78ABA675}">
      <dgm:prSet/>
      <dgm:spPr/>
      <dgm:t>
        <a:bodyPr/>
        <a:lstStyle/>
        <a:p>
          <a:endParaRPr lang="th-TH"/>
        </a:p>
      </dgm:t>
    </dgm:pt>
    <dgm:pt modelId="{9ADF4AE0-38BC-4B17-8470-691C588AE380}">
      <dgm:prSet phldrT="[Text]" custT="1"/>
      <dgm:spPr/>
      <dgm:t>
        <a:bodyPr/>
        <a:lstStyle/>
        <a:p>
          <a:r>
            <a:rPr lang="th-TH" sz="3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ปรับปรุงการปฐมนิเทศ</a:t>
          </a:r>
          <a:endParaRPr lang="th-TH" sz="3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7E9731F4-2A35-4FEE-AD63-FB37F146B559}" type="parTrans" cxnId="{B3318C07-AD14-4014-9AAB-E7EFBCC68643}">
      <dgm:prSet/>
      <dgm:spPr/>
      <dgm:t>
        <a:bodyPr/>
        <a:lstStyle/>
        <a:p>
          <a:endParaRPr lang="th-TH"/>
        </a:p>
      </dgm:t>
    </dgm:pt>
    <dgm:pt modelId="{926452F2-F923-4E3D-B0B9-AEBE3C97D943}" type="sibTrans" cxnId="{B3318C07-AD14-4014-9AAB-E7EFBCC68643}">
      <dgm:prSet/>
      <dgm:spPr/>
      <dgm:t>
        <a:bodyPr/>
        <a:lstStyle/>
        <a:p>
          <a:endParaRPr lang="th-TH"/>
        </a:p>
      </dgm:t>
    </dgm:pt>
    <dgm:pt modelId="{EEC8EE5A-F2DD-480B-8326-B2441C6523B9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gm:t>
    </dgm:pt>
    <dgm:pt modelId="{F18C9FA6-EF1F-4CF9-A6D9-9469DAEA68B7}" type="parTrans" cxnId="{D7605C32-16C1-43A5-9029-915C5F365757}">
      <dgm:prSet/>
      <dgm:spPr/>
      <dgm:t>
        <a:bodyPr/>
        <a:lstStyle/>
        <a:p>
          <a:endParaRPr lang="th-TH"/>
        </a:p>
      </dgm:t>
    </dgm:pt>
    <dgm:pt modelId="{9AC776A7-8FE9-4321-8712-199962693A9E}" type="sibTrans" cxnId="{D7605C32-16C1-43A5-9029-915C5F365757}">
      <dgm:prSet/>
      <dgm:spPr/>
      <dgm:t>
        <a:bodyPr/>
        <a:lstStyle/>
        <a:p>
          <a:endParaRPr lang="th-TH"/>
        </a:p>
      </dgm:t>
    </dgm:pt>
    <dgm:pt modelId="{81F9E66C-B221-4332-BC38-414DE7B0DA7F}">
      <dgm:prSet phldrT="[Text]" custT="1"/>
      <dgm:spPr/>
      <dgm:t>
        <a:bodyPr/>
        <a:lstStyle/>
        <a:p>
          <a:r>
            <a:rPr lang="th-TH" sz="3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gm:t>
    </dgm:pt>
    <dgm:pt modelId="{2BA04F5B-900D-4E88-89BA-3502DFB54E29}" type="parTrans" cxnId="{8A21C4AF-3B21-4A91-9D0F-F48A7FC88730}">
      <dgm:prSet/>
      <dgm:spPr/>
      <dgm:t>
        <a:bodyPr/>
        <a:lstStyle/>
        <a:p>
          <a:endParaRPr lang="th-TH"/>
        </a:p>
      </dgm:t>
    </dgm:pt>
    <dgm:pt modelId="{75F87CED-1691-4FEE-B5B4-2A2588DA40D0}" type="sibTrans" cxnId="{8A21C4AF-3B21-4A91-9D0F-F48A7FC88730}">
      <dgm:prSet/>
      <dgm:spPr/>
      <dgm:t>
        <a:bodyPr/>
        <a:lstStyle/>
        <a:p>
          <a:endParaRPr lang="th-TH"/>
        </a:p>
      </dgm:t>
    </dgm:pt>
    <dgm:pt modelId="{238B4982-4FA7-44A9-8927-3F83966BDD47}" type="pres">
      <dgm:prSet presAssocID="{0DB48069-E507-4301-8C3A-EF0EC7C9B7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B37C5D8-A329-4414-B1A7-3958796340F0}" type="pres">
      <dgm:prSet presAssocID="{641E5147-E469-4241-83EF-B3E92060CC6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9D9C9FA-1776-4FA9-8C1C-BAC1105C1902}" type="pres">
      <dgm:prSet presAssocID="{C8A70929-A342-4C51-8DB0-B2726D65EB8C}" presName="sibTrans" presStyleLbl="sibTrans2D1" presStyleIdx="0" presStyleCnt="4"/>
      <dgm:spPr/>
      <dgm:t>
        <a:bodyPr/>
        <a:lstStyle/>
        <a:p>
          <a:endParaRPr lang="th-TH"/>
        </a:p>
      </dgm:t>
    </dgm:pt>
    <dgm:pt modelId="{BFF7D9AA-8A2A-4CEF-B8AF-BB3FFD7EA370}" type="pres">
      <dgm:prSet presAssocID="{C8A70929-A342-4C51-8DB0-B2726D65EB8C}" presName="connectorText" presStyleLbl="sibTrans2D1" presStyleIdx="0" presStyleCnt="4"/>
      <dgm:spPr/>
      <dgm:t>
        <a:bodyPr/>
        <a:lstStyle/>
        <a:p>
          <a:endParaRPr lang="th-TH"/>
        </a:p>
      </dgm:t>
    </dgm:pt>
    <dgm:pt modelId="{BFAB61C3-46CE-4A59-945D-AB253F6B2B9D}" type="pres">
      <dgm:prSet presAssocID="{9ADF4AE0-38BC-4B17-8470-691C588AE38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1E6DCF-F2B4-491A-9520-2894D20DA3BF}" type="pres">
      <dgm:prSet presAssocID="{926452F2-F923-4E3D-B0B9-AEBE3C97D943}" presName="sibTrans" presStyleLbl="sibTrans2D1" presStyleIdx="1" presStyleCnt="4"/>
      <dgm:spPr/>
      <dgm:t>
        <a:bodyPr/>
        <a:lstStyle/>
        <a:p>
          <a:endParaRPr lang="th-TH"/>
        </a:p>
      </dgm:t>
    </dgm:pt>
    <dgm:pt modelId="{C0107414-2ABA-4F51-B897-DCB765F24397}" type="pres">
      <dgm:prSet presAssocID="{926452F2-F923-4E3D-B0B9-AEBE3C97D943}" presName="connectorText" presStyleLbl="sibTrans2D1" presStyleIdx="1" presStyleCnt="4"/>
      <dgm:spPr/>
      <dgm:t>
        <a:bodyPr/>
        <a:lstStyle/>
        <a:p>
          <a:endParaRPr lang="th-TH"/>
        </a:p>
      </dgm:t>
    </dgm:pt>
    <dgm:pt modelId="{CD8487B0-B2AD-440A-B9EE-65C4CC4AB2A5}" type="pres">
      <dgm:prSet presAssocID="{EEC8EE5A-F2DD-480B-8326-B2441C6523B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E178B6-FFBD-4D38-A0A9-F42115607A3C}" type="pres">
      <dgm:prSet presAssocID="{9AC776A7-8FE9-4321-8712-199962693A9E}" presName="sibTrans" presStyleLbl="sibTrans2D1" presStyleIdx="2" presStyleCnt="4"/>
      <dgm:spPr/>
      <dgm:t>
        <a:bodyPr/>
        <a:lstStyle/>
        <a:p>
          <a:endParaRPr lang="th-TH"/>
        </a:p>
      </dgm:t>
    </dgm:pt>
    <dgm:pt modelId="{9AE3EA6A-864E-4CE1-A30E-CBC235212CAC}" type="pres">
      <dgm:prSet presAssocID="{9AC776A7-8FE9-4321-8712-199962693A9E}" presName="connectorText" presStyleLbl="sibTrans2D1" presStyleIdx="2" presStyleCnt="4"/>
      <dgm:spPr/>
      <dgm:t>
        <a:bodyPr/>
        <a:lstStyle/>
        <a:p>
          <a:endParaRPr lang="th-TH"/>
        </a:p>
      </dgm:t>
    </dgm:pt>
    <dgm:pt modelId="{9752FFDB-E69A-4DD6-B0E6-39650EBDF167}" type="pres">
      <dgm:prSet presAssocID="{81F9E66C-B221-4332-BC38-414DE7B0DA7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4EFD46B-9FCA-4140-98EA-5C1B0148830A}" type="pres">
      <dgm:prSet presAssocID="{75F87CED-1691-4FEE-B5B4-2A2588DA40D0}" presName="sibTrans" presStyleLbl="sibTrans2D1" presStyleIdx="3" presStyleCnt="4"/>
      <dgm:spPr/>
      <dgm:t>
        <a:bodyPr/>
        <a:lstStyle/>
        <a:p>
          <a:endParaRPr lang="th-TH"/>
        </a:p>
      </dgm:t>
    </dgm:pt>
    <dgm:pt modelId="{BC44D9F9-F840-4ECE-8513-C4E9A0ABE4D7}" type="pres">
      <dgm:prSet presAssocID="{75F87CED-1691-4FEE-B5B4-2A2588DA40D0}" presName="connectorText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933013A3-BBDF-4710-A3AB-95C2FAD4D37E}" type="presOf" srcId="{81F9E66C-B221-4332-BC38-414DE7B0DA7F}" destId="{9752FFDB-E69A-4DD6-B0E6-39650EBDF167}" srcOrd="0" destOrd="0" presId="urn:microsoft.com/office/officeart/2005/8/layout/cycle2"/>
    <dgm:cxn modelId="{7CA32D2E-9D39-45B2-9262-FADCC036CB8A}" type="presOf" srcId="{C8A70929-A342-4C51-8DB0-B2726D65EB8C}" destId="{BFF7D9AA-8A2A-4CEF-B8AF-BB3FFD7EA370}" srcOrd="1" destOrd="0" presId="urn:microsoft.com/office/officeart/2005/8/layout/cycle2"/>
    <dgm:cxn modelId="{41C45C62-B7FC-4EDD-A4CD-7737373EEAB8}" type="presOf" srcId="{9AC776A7-8FE9-4321-8712-199962693A9E}" destId="{E9E178B6-FFBD-4D38-A0A9-F42115607A3C}" srcOrd="0" destOrd="0" presId="urn:microsoft.com/office/officeart/2005/8/layout/cycle2"/>
    <dgm:cxn modelId="{BD39E8FA-BDDB-4343-8EDC-FBC0220E3462}" type="presOf" srcId="{926452F2-F923-4E3D-B0B9-AEBE3C97D943}" destId="{DB1E6DCF-F2B4-491A-9520-2894D20DA3BF}" srcOrd="0" destOrd="0" presId="urn:microsoft.com/office/officeart/2005/8/layout/cycle2"/>
    <dgm:cxn modelId="{01D4B559-C810-4E38-8E24-5D4D3F25B9BB}" type="presOf" srcId="{641E5147-E469-4241-83EF-B3E92060CC65}" destId="{DB37C5D8-A329-4414-B1A7-3958796340F0}" srcOrd="0" destOrd="0" presId="urn:microsoft.com/office/officeart/2005/8/layout/cycle2"/>
    <dgm:cxn modelId="{D7562EC0-279F-46CB-9E1F-E48AB3D26D44}" type="presOf" srcId="{9ADF4AE0-38BC-4B17-8470-691C588AE380}" destId="{BFAB61C3-46CE-4A59-945D-AB253F6B2B9D}" srcOrd="0" destOrd="0" presId="urn:microsoft.com/office/officeart/2005/8/layout/cycle2"/>
    <dgm:cxn modelId="{29171C5C-FBDD-4149-832B-2E83C7692AE3}" type="presOf" srcId="{9AC776A7-8FE9-4321-8712-199962693A9E}" destId="{9AE3EA6A-864E-4CE1-A30E-CBC235212CAC}" srcOrd="1" destOrd="0" presId="urn:microsoft.com/office/officeart/2005/8/layout/cycle2"/>
    <dgm:cxn modelId="{8A21C4AF-3B21-4A91-9D0F-F48A7FC88730}" srcId="{0DB48069-E507-4301-8C3A-EF0EC7C9B7FC}" destId="{81F9E66C-B221-4332-BC38-414DE7B0DA7F}" srcOrd="3" destOrd="0" parTransId="{2BA04F5B-900D-4E88-89BA-3502DFB54E29}" sibTransId="{75F87CED-1691-4FEE-B5B4-2A2588DA40D0}"/>
    <dgm:cxn modelId="{713FAEF3-B5FE-4F78-97D9-C10F78ABA675}" srcId="{0DB48069-E507-4301-8C3A-EF0EC7C9B7FC}" destId="{641E5147-E469-4241-83EF-B3E92060CC65}" srcOrd="0" destOrd="0" parTransId="{1E67B533-18BC-48F5-9F5E-67CBD547830D}" sibTransId="{C8A70929-A342-4C51-8DB0-B2726D65EB8C}"/>
    <dgm:cxn modelId="{CD89B791-EF0F-4952-BF11-EADFA7C980C4}" type="presOf" srcId="{0DB48069-E507-4301-8C3A-EF0EC7C9B7FC}" destId="{238B4982-4FA7-44A9-8927-3F83966BDD47}" srcOrd="0" destOrd="0" presId="urn:microsoft.com/office/officeart/2005/8/layout/cycle2"/>
    <dgm:cxn modelId="{C4176745-0B2E-4331-ADF1-5259A6F3C6A8}" type="presOf" srcId="{C8A70929-A342-4C51-8DB0-B2726D65EB8C}" destId="{99D9C9FA-1776-4FA9-8C1C-BAC1105C1902}" srcOrd="0" destOrd="0" presId="urn:microsoft.com/office/officeart/2005/8/layout/cycle2"/>
    <dgm:cxn modelId="{5A5FF24A-9FCD-4D22-AE53-2DFEEFAB9D90}" type="presOf" srcId="{75F87CED-1691-4FEE-B5B4-2A2588DA40D0}" destId="{04EFD46B-9FCA-4140-98EA-5C1B0148830A}" srcOrd="0" destOrd="0" presId="urn:microsoft.com/office/officeart/2005/8/layout/cycle2"/>
    <dgm:cxn modelId="{0D21DAB9-7689-4D5C-90BF-AFABE82406ED}" type="presOf" srcId="{926452F2-F923-4E3D-B0B9-AEBE3C97D943}" destId="{C0107414-2ABA-4F51-B897-DCB765F24397}" srcOrd="1" destOrd="0" presId="urn:microsoft.com/office/officeart/2005/8/layout/cycle2"/>
    <dgm:cxn modelId="{D7605C32-16C1-43A5-9029-915C5F365757}" srcId="{0DB48069-E507-4301-8C3A-EF0EC7C9B7FC}" destId="{EEC8EE5A-F2DD-480B-8326-B2441C6523B9}" srcOrd="2" destOrd="0" parTransId="{F18C9FA6-EF1F-4CF9-A6D9-9469DAEA68B7}" sibTransId="{9AC776A7-8FE9-4321-8712-199962693A9E}"/>
    <dgm:cxn modelId="{EECABF0B-6325-44B0-B926-635B34785FB4}" type="presOf" srcId="{75F87CED-1691-4FEE-B5B4-2A2588DA40D0}" destId="{BC44D9F9-F840-4ECE-8513-C4E9A0ABE4D7}" srcOrd="1" destOrd="0" presId="urn:microsoft.com/office/officeart/2005/8/layout/cycle2"/>
    <dgm:cxn modelId="{3266DBD2-3693-4E45-BCCD-063A7F64FC5A}" type="presOf" srcId="{EEC8EE5A-F2DD-480B-8326-B2441C6523B9}" destId="{CD8487B0-B2AD-440A-B9EE-65C4CC4AB2A5}" srcOrd="0" destOrd="0" presId="urn:microsoft.com/office/officeart/2005/8/layout/cycle2"/>
    <dgm:cxn modelId="{B3318C07-AD14-4014-9AAB-E7EFBCC68643}" srcId="{0DB48069-E507-4301-8C3A-EF0EC7C9B7FC}" destId="{9ADF4AE0-38BC-4B17-8470-691C588AE380}" srcOrd="1" destOrd="0" parTransId="{7E9731F4-2A35-4FEE-AD63-FB37F146B559}" sibTransId="{926452F2-F923-4E3D-B0B9-AEBE3C97D943}"/>
    <dgm:cxn modelId="{35B09944-0153-4D8F-A772-FF55E688DAF9}" type="presParOf" srcId="{238B4982-4FA7-44A9-8927-3F83966BDD47}" destId="{DB37C5D8-A329-4414-B1A7-3958796340F0}" srcOrd="0" destOrd="0" presId="urn:microsoft.com/office/officeart/2005/8/layout/cycle2"/>
    <dgm:cxn modelId="{A38EC09C-D8C7-4DA1-9CE0-F5D1BC1126CA}" type="presParOf" srcId="{238B4982-4FA7-44A9-8927-3F83966BDD47}" destId="{99D9C9FA-1776-4FA9-8C1C-BAC1105C1902}" srcOrd="1" destOrd="0" presId="urn:microsoft.com/office/officeart/2005/8/layout/cycle2"/>
    <dgm:cxn modelId="{BC6907AB-8DB2-4289-9ED0-1B5D4632CE5F}" type="presParOf" srcId="{99D9C9FA-1776-4FA9-8C1C-BAC1105C1902}" destId="{BFF7D9AA-8A2A-4CEF-B8AF-BB3FFD7EA370}" srcOrd="0" destOrd="0" presId="urn:microsoft.com/office/officeart/2005/8/layout/cycle2"/>
    <dgm:cxn modelId="{ECC1D973-64EF-4656-9949-02ECA1E988B2}" type="presParOf" srcId="{238B4982-4FA7-44A9-8927-3F83966BDD47}" destId="{BFAB61C3-46CE-4A59-945D-AB253F6B2B9D}" srcOrd="2" destOrd="0" presId="urn:microsoft.com/office/officeart/2005/8/layout/cycle2"/>
    <dgm:cxn modelId="{F0A4EC3D-147D-4BF4-AE92-94328E78EE11}" type="presParOf" srcId="{238B4982-4FA7-44A9-8927-3F83966BDD47}" destId="{DB1E6DCF-F2B4-491A-9520-2894D20DA3BF}" srcOrd="3" destOrd="0" presId="urn:microsoft.com/office/officeart/2005/8/layout/cycle2"/>
    <dgm:cxn modelId="{FF0F97CB-1E4C-40BC-8502-F2B104F9717B}" type="presParOf" srcId="{DB1E6DCF-F2B4-491A-9520-2894D20DA3BF}" destId="{C0107414-2ABA-4F51-B897-DCB765F24397}" srcOrd="0" destOrd="0" presId="urn:microsoft.com/office/officeart/2005/8/layout/cycle2"/>
    <dgm:cxn modelId="{7BF3E327-7462-4C27-B472-738587955B25}" type="presParOf" srcId="{238B4982-4FA7-44A9-8927-3F83966BDD47}" destId="{CD8487B0-B2AD-440A-B9EE-65C4CC4AB2A5}" srcOrd="4" destOrd="0" presId="urn:microsoft.com/office/officeart/2005/8/layout/cycle2"/>
    <dgm:cxn modelId="{752643B3-51A4-4AB0-92CB-C733C1AC897B}" type="presParOf" srcId="{238B4982-4FA7-44A9-8927-3F83966BDD47}" destId="{E9E178B6-FFBD-4D38-A0A9-F42115607A3C}" srcOrd="5" destOrd="0" presId="urn:microsoft.com/office/officeart/2005/8/layout/cycle2"/>
    <dgm:cxn modelId="{660F7560-9993-4E50-934B-B2CFFA4C97F6}" type="presParOf" srcId="{E9E178B6-FFBD-4D38-A0A9-F42115607A3C}" destId="{9AE3EA6A-864E-4CE1-A30E-CBC235212CAC}" srcOrd="0" destOrd="0" presId="urn:microsoft.com/office/officeart/2005/8/layout/cycle2"/>
    <dgm:cxn modelId="{90783043-8216-4A66-803C-747263EF3E3F}" type="presParOf" srcId="{238B4982-4FA7-44A9-8927-3F83966BDD47}" destId="{9752FFDB-E69A-4DD6-B0E6-39650EBDF167}" srcOrd="6" destOrd="0" presId="urn:microsoft.com/office/officeart/2005/8/layout/cycle2"/>
    <dgm:cxn modelId="{56ED9C2F-DD44-4418-ABC4-4F051A8EE28F}" type="presParOf" srcId="{238B4982-4FA7-44A9-8927-3F83966BDD47}" destId="{04EFD46B-9FCA-4140-98EA-5C1B0148830A}" srcOrd="7" destOrd="0" presId="urn:microsoft.com/office/officeart/2005/8/layout/cycle2"/>
    <dgm:cxn modelId="{D1DAA5A8-7D07-4996-89EB-4C1E055CDB89}" type="presParOf" srcId="{04EFD46B-9FCA-4140-98EA-5C1B0148830A}" destId="{BC44D9F9-F840-4ECE-8513-C4E9A0ABE4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ทำโครงการบำเพ็ญ</a:t>
          </a:r>
          <a:r>
            <a:rPr lang="th-TH" sz="4000" b="1" kern="1200" dirty="0" smtClean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ประโยชน์ที่เคยประสบ</a:t>
          </a:r>
          <a:r>
            <a:rPr lang="th-TH" sz="40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ความสำเร็จใหม่</a:t>
          </a:r>
          <a:endParaRPr lang="th-TH" sz="40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สำรวจความคิดเห็นสมาชิก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วิเคราะห์แนวโน้มสมาชิกภาพ</a:t>
          </a:r>
        </a:p>
      </dsp:txBody>
      <dsp:txXfrm>
        <a:off x="5233769" y="602498"/>
        <a:ext cx="2909159" cy="29091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มอบหมายพี่เลี้ยง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สมาชิกใหม่อายุน้อยกว่า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ปี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สมาชิกมากกว่า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10 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 </a:t>
          </a:r>
          <a:r>
            <a:rPr lang="en-US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6 – 10 </a:t>
          </a: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ปี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92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u="sng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sp:txBody>
      <dsp:txXfrm>
        <a:off x="3500168" y="30005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58390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33654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49914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sp:txBody>
      <dsp:txXfrm>
        <a:off x="5530160" y="2330045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39054">
          <a:off x="4962322" y="3662540"/>
          <a:ext cx="485281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87167" y="3740773"/>
        <a:ext cx="339697" cy="387353"/>
      </dsp:txXfrm>
    </dsp:sp>
    <dsp:sp modelId="{CD8487B0-B2AD-440A-B9EE-65C4CC4AB2A5}">
      <dsp:nvSpPr>
        <dsp:cNvPr id="0" name=""/>
        <dsp:cNvSpPr/>
      </dsp:nvSpPr>
      <dsp:spPr>
        <a:xfrm>
          <a:off x="3240358" y="4050454"/>
          <a:ext cx="1912853" cy="1840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  <a:endParaRPr lang="th-TH" sz="32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20489" y="4320035"/>
        <a:ext cx="1352591" cy="1301653"/>
      </dsp:txXfrm>
    </dsp:sp>
    <dsp:sp modelId="{E9E178B6-FFBD-4D38-A0A9-F42115607A3C}">
      <dsp:nvSpPr>
        <dsp:cNvPr id="0" name=""/>
        <dsp:cNvSpPr/>
      </dsp:nvSpPr>
      <dsp:spPr>
        <a:xfrm rot="13426551">
          <a:off x="2937984" y="3681752"/>
          <a:ext cx="500568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67284" y="3862816"/>
        <a:ext cx="350398" cy="387353"/>
      </dsp:txXfrm>
    </dsp:sp>
    <dsp:sp modelId="{9752FFDB-E69A-4DD6-B0E6-39650EBDF167}">
      <dsp:nvSpPr>
        <dsp:cNvPr id="0" name=""/>
        <dsp:cNvSpPr/>
      </dsp:nvSpPr>
      <dsp:spPr>
        <a:xfrm>
          <a:off x="1190045" y="2049914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sp:txBody>
      <dsp:txXfrm>
        <a:off x="1470176" y="2330045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7871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61682"/>
        <a:ext cx="355414" cy="3873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แจ้งการย้ายของสมาชิก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รับทราบประสบการณ์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ให้ทำงานเหนือระดับสโมสร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เข้าถึงอดีตสมาชิกเก่า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แจ้งการย้ายของสมาชิก</a:t>
          </a: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รับทราบประสบการณ์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ให้ทำงานเหนือระดับสโมสร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สมาชิกใหม่อายุน้อยกว่า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ปี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สมาชิกมากกว่า </a:t>
          </a:r>
          <a:r>
            <a:rPr lang="en-US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10 </a:t>
          </a: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ปี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6 – 10 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sp:txBody>
      <dsp:txXfrm>
        <a:off x="5233769" y="602498"/>
        <a:ext cx="2909159" cy="29091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CC7AE-9233-41FC-B617-F45432EE4ACD}">
      <dsp:nvSpPr>
        <dsp:cNvPr id="0" name=""/>
        <dsp:cNvSpPr/>
      </dsp:nvSpPr>
      <dsp:spPr>
        <a:xfrm>
          <a:off x="2419468" y="79208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rgbClr val="00206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พูดคุยกัน</a:t>
          </a:r>
          <a:endParaRPr lang="th-TH" sz="6500" kern="1200" dirty="0">
            <a:solidFill>
              <a:srgbClr val="002060"/>
            </a:solidFill>
          </a:endParaRPr>
        </a:p>
      </dsp:txBody>
      <dsp:txXfrm>
        <a:off x="2926405" y="744562"/>
        <a:ext cx="2788149" cy="1710910"/>
      </dsp:txXfrm>
    </dsp:sp>
    <dsp:sp modelId="{4D26B9B9-DE4C-4499-B743-76A3F6401B31}">
      <dsp:nvSpPr>
        <dsp:cNvPr id="0" name=""/>
        <dsp:cNvSpPr/>
      </dsp:nvSpPr>
      <dsp:spPr>
        <a:xfrm>
          <a:off x="3791365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เชิญให้เข้าร่วม</a:t>
          </a:r>
        </a:p>
      </dsp:txBody>
      <dsp:txXfrm>
        <a:off x="4954150" y="3437661"/>
        <a:ext cx="2281213" cy="2091112"/>
      </dsp:txXfrm>
    </dsp:sp>
    <dsp:sp modelId="{AE98A897-8349-420C-BFFD-218B1A743AD2}">
      <dsp:nvSpPr>
        <dsp:cNvPr id="0" name=""/>
        <dsp:cNvSpPr/>
      </dsp:nvSpPr>
      <dsp:spPr>
        <a:xfrm>
          <a:off x="1047572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ถามข้อมูล</a:t>
          </a:r>
        </a:p>
      </dsp:txBody>
      <dsp:txXfrm>
        <a:off x="1405596" y="3437661"/>
        <a:ext cx="2281213" cy="20911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CC7AE-9233-41FC-B617-F45432EE4ACD}">
      <dsp:nvSpPr>
        <dsp:cNvPr id="0" name=""/>
        <dsp:cNvSpPr/>
      </dsp:nvSpPr>
      <dsp:spPr>
        <a:xfrm>
          <a:off x="2419468" y="79208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พูดคุยกัน</a:t>
          </a:r>
        </a:p>
      </dsp:txBody>
      <dsp:txXfrm>
        <a:off x="2926405" y="744562"/>
        <a:ext cx="2788149" cy="1710910"/>
      </dsp:txXfrm>
    </dsp:sp>
    <dsp:sp modelId="{4D26B9B9-DE4C-4499-B743-76A3F6401B31}">
      <dsp:nvSpPr>
        <dsp:cNvPr id="0" name=""/>
        <dsp:cNvSpPr/>
      </dsp:nvSpPr>
      <dsp:spPr>
        <a:xfrm>
          <a:off x="3791365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เชิญให้เข้าร่วม</a:t>
          </a:r>
        </a:p>
      </dsp:txBody>
      <dsp:txXfrm>
        <a:off x="4954150" y="3437661"/>
        <a:ext cx="2281213" cy="2091112"/>
      </dsp:txXfrm>
    </dsp:sp>
    <dsp:sp modelId="{AE98A897-8349-420C-BFFD-218B1A743AD2}">
      <dsp:nvSpPr>
        <dsp:cNvPr id="0" name=""/>
        <dsp:cNvSpPr/>
      </dsp:nvSpPr>
      <dsp:spPr>
        <a:xfrm>
          <a:off x="1047572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rgbClr val="00206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ถามข้อมูล</a:t>
          </a:r>
          <a:endParaRPr lang="th-TH" sz="6500" kern="1200" dirty="0">
            <a:solidFill>
              <a:srgbClr val="002060"/>
            </a:solidFill>
          </a:endParaRPr>
        </a:p>
      </dsp:txBody>
      <dsp:txXfrm>
        <a:off x="1405596" y="3437661"/>
        <a:ext cx="2281213" cy="20911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CC7AE-9233-41FC-B617-F45432EE4ACD}">
      <dsp:nvSpPr>
        <dsp:cNvPr id="0" name=""/>
        <dsp:cNvSpPr/>
      </dsp:nvSpPr>
      <dsp:spPr>
        <a:xfrm>
          <a:off x="2419468" y="79208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พูดคุยกัน</a:t>
          </a:r>
        </a:p>
      </dsp:txBody>
      <dsp:txXfrm>
        <a:off x="2926405" y="744562"/>
        <a:ext cx="2788149" cy="1710910"/>
      </dsp:txXfrm>
    </dsp:sp>
    <dsp:sp modelId="{4D26B9B9-DE4C-4499-B743-76A3F6401B31}">
      <dsp:nvSpPr>
        <dsp:cNvPr id="0" name=""/>
        <dsp:cNvSpPr/>
      </dsp:nvSpPr>
      <dsp:spPr>
        <a:xfrm>
          <a:off x="3791365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rgbClr val="00206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เชิญให้เข้าร่วม</a:t>
          </a:r>
          <a:endParaRPr lang="th-TH" sz="6500" kern="1200" dirty="0">
            <a:solidFill>
              <a:srgbClr val="002060"/>
            </a:solidFill>
          </a:endParaRPr>
        </a:p>
      </dsp:txBody>
      <dsp:txXfrm>
        <a:off x="4954150" y="3437661"/>
        <a:ext cx="2281213" cy="2091112"/>
      </dsp:txXfrm>
    </dsp:sp>
    <dsp:sp modelId="{AE98A897-8349-420C-BFFD-218B1A743AD2}">
      <dsp:nvSpPr>
        <dsp:cNvPr id="0" name=""/>
        <dsp:cNvSpPr/>
      </dsp:nvSpPr>
      <dsp:spPr>
        <a:xfrm>
          <a:off x="1047572" y="2455472"/>
          <a:ext cx="3802022" cy="38020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kern="1200" dirty="0">
              <a:solidFill>
                <a:schemeClr val="bg1"/>
              </a:solidFill>
            </a:rPr>
            <a:t>ถามข้อมูล</a:t>
          </a:r>
        </a:p>
      </dsp:txBody>
      <dsp:txXfrm>
        <a:off x="1405596" y="3437661"/>
        <a:ext cx="2281213" cy="2091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ทำโครงการบำเพ็ญ</a:t>
          </a:r>
          <a:r>
            <a:rPr lang="th-TH" sz="4000" b="1" kern="1200" dirty="0" smtClean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ประโยชน์ที่เคยประสบ</a:t>
          </a: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ความสำเร็จใหม่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สำรวจความคิดเห็นสมาชิก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วิเคราะห์แนวโน้มสมาชิกภาพ</a:t>
          </a:r>
          <a:endParaRPr lang="th-TH" sz="40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ทำโครงการบำเพ็ญประโยชน์ประสบความสำเร็จใหม่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สำรวจความคิดเห็นสมาชิก</a:t>
          </a:r>
          <a:endParaRPr lang="th-TH" sz="40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วิเคราะห์แนวโน้มสมาชิกภาพ</a:t>
          </a:r>
        </a:p>
      </dsp:txBody>
      <dsp:txXfrm>
        <a:off x="5233769" y="602498"/>
        <a:ext cx="2909159" cy="29091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โอกาสทางสังคม 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บริการที่มีผลกระทบ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การประชุมที่สนุกสนาน</a:t>
          </a:r>
        </a:p>
      </dsp:txBody>
      <dsp:txXfrm>
        <a:off x="5233769" y="602498"/>
        <a:ext cx="2909159" cy="29091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การประชุมเพิ่มเติม</a:t>
          </a:r>
          <a:endParaRPr lang="th-TH" sz="3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i="0" kern="1200" dirty="0"/>
            <a:t>เวลาของเครือข่าย</a:t>
          </a:r>
          <a:endParaRPr lang="th-TH" sz="32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i="0" kern="1200" dirty="0">
              <a:solidFill>
                <a:srgbClr val="002060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เวลาของเครือข่าย</a:t>
          </a:r>
          <a:endParaRPr lang="th-TH" sz="3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i="0" kern="1200" dirty="0">
              <a:solidFill>
                <a:schemeClr val="bg1"/>
              </a:solidFill>
            </a:rPr>
            <a:t>เวลาของเครือข่าย</a:t>
          </a:r>
          <a:endParaRPr lang="th-TH" sz="3200" b="1" kern="1200" dirty="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กิจกรรมแบบโต้ตอบ</a:t>
          </a:r>
          <a:endParaRPr lang="th-TH" sz="3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การชุมนุมทางสังคม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การประชุมเพิ่มเติม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i="0" kern="1200" dirty="0">
              <a:solidFill>
                <a:schemeClr val="bg1"/>
              </a:solidFill>
            </a:rPr>
            <a:t>เวลาของเครือข่าย</a:t>
          </a:r>
          <a:endParaRPr lang="th-TH" sz="3200" b="1" kern="1200" dirty="0">
            <a:solidFill>
              <a:schemeClr val="bg1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กิจกรรมแบบโต้ตอบ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การชุมนุมทางสังคม</a:t>
          </a:r>
          <a:endParaRPr lang="th-TH" sz="3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โอกาสทางสังคม 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บริการที่มีผลกระทบ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การประชุมที่สนุกสนาน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เล่นเกมส์</a:t>
          </a:r>
          <a:endParaRPr lang="th-TH" sz="6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ลำดับของผู้พูด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อัพเดรดข่าวชุมชน</a:t>
          </a:r>
        </a:p>
      </dsp:txBody>
      <dsp:txXfrm>
        <a:off x="5233769" y="602498"/>
        <a:ext cx="2909159" cy="290911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5519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เล่นเกมส์</a:t>
          </a:r>
        </a:p>
      </dsp:txBody>
      <dsp:txXfrm>
        <a:off x="998026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ลำดับของผู้พูด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200" b="1" kern="1200" dirty="0" smtClean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อัพเดตข่าวชุมชน</a:t>
          </a:r>
          <a:endParaRPr lang="th-TH" sz="62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5519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เล่นเกมส์</a:t>
          </a:r>
        </a:p>
      </dsp:txBody>
      <dsp:txXfrm>
        <a:off x="998026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ลำดับของผู้พูด</a:t>
          </a:r>
          <a:endParaRPr lang="th-TH" sz="6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6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อัพเดรดชุมชน</a:t>
          </a:r>
        </a:p>
      </dsp:txBody>
      <dsp:txXfrm>
        <a:off x="5233769" y="602498"/>
        <a:ext cx="2909159" cy="2909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มอบหมายงานให้ทุกคน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เรียนรู้มากขึ้นในแต่ละกลุ่ม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จัดการรวมตัวกัน</a:t>
          </a:r>
        </a:p>
      </dsp:txBody>
      <dsp:txXfrm>
        <a:off x="5233769" y="602498"/>
        <a:ext cx="2909159" cy="290911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โอกาสทางสังคม 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บริการที่มีผลกระทบ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การประชุมที่สนุกสนาน</a:t>
          </a:r>
        </a:p>
      </dsp:txBody>
      <dsp:txXfrm>
        <a:off x="5233769" y="602498"/>
        <a:ext cx="2909159" cy="290911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ประเมินความต้องการของชุมชน</a:t>
          </a:r>
          <a:endParaRPr lang="th-TH" sz="46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สร้างคณะกรรมการ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แสวงหาหุ้นส่วน</a:t>
          </a:r>
        </a:p>
      </dsp:txBody>
      <dsp:txXfrm>
        <a:off x="5233769" y="602498"/>
        <a:ext cx="2909159" cy="290911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ประเมินความต้องการของชุมชน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สร้างคณะกรรมการ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แสวงหาหุ้นส่วน</a:t>
          </a:r>
          <a:endParaRPr lang="th-TH" sz="46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ประเมินความต้องการของชุมชน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สร้างคณะกรรมการ</a:t>
          </a:r>
          <a:endParaRPr lang="th-TH" sz="46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แสวงหาหุ้นส่วน</a:t>
          </a:r>
        </a:p>
      </dsp:txBody>
      <dsp:txXfrm>
        <a:off x="5233769" y="602498"/>
        <a:ext cx="2909159" cy="290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มอบหมายงานให้ทุกคน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เรียนรู้มากขึ้นในแต่ละกลุ่ม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จัดการรวมตัวกัน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233769" y="602498"/>
        <a:ext cx="2909159" cy="2909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มอบหมายงานให้ทุกคน</a:t>
          </a: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 </a:t>
          </a: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เรียนรู้มากขึ้นในแต่ละกลุ่ม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จัดการรวมตัวกัน</a:t>
          </a:r>
        </a:p>
      </dsp:txBody>
      <dsp:txXfrm>
        <a:off x="5233769" y="602498"/>
        <a:ext cx="2909159" cy="29091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0F4CA-1E36-4D97-98D0-153098B3BB27}">
      <dsp:nvSpPr>
        <dsp:cNvPr id="0" name=""/>
        <dsp:cNvSpPr/>
      </dsp:nvSpPr>
      <dsp:spPr>
        <a:xfrm>
          <a:off x="398564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สมาชิกใหม่อายุน้อยกว่า </a:t>
          </a:r>
          <a:r>
            <a:rPr lang="en-US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1</a:t>
          </a:r>
          <a:r>
            <a:rPr lang="th-TH" sz="5500" b="1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 ปี</a:t>
          </a:r>
          <a:endParaRPr lang="th-TH" sz="5500" b="1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001071" y="602498"/>
        <a:ext cx="2909159" cy="2909118"/>
      </dsp:txXfrm>
    </dsp:sp>
    <dsp:sp modelId="{CCB1DF00-08F4-44E9-920E-D1F9E37638A4}">
      <dsp:nvSpPr>
        <dsp:cNvPr id="0" name=""/>
        <dsp:cNvSpPr/>
      </dsp:nvSpPr>
      <dsp:spPr>
        <a:xfrm>
          <a:off x="2516165" y="2743885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สมาชิกมากกว่า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10 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sp:txBody>
      <dsp:txXfrm>
        <a:off x="3118672" y="3346383"/>
        <a:ext cx="2909159" cy="2909118"/>
      </dsp:txXfrm>
    </dsp:sp>
    <dsp:sp modelId="{B828E652-B2BE-4E4F-8EBC-6DC46E3CC9AE}">
      <dsp:nvSpPr>
        <dsp:cNvPr id="0" name=""/>
        <dsp:cNvSpPr/>
      </dsp:nvSpPr>
      <dsp:spPr>
        <a:xfrm>
          <a:off x="4631262" y="0"/>
          <a:ext cx="4114173" cy="41141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สมาชิก </a:t>
          </a:r>
          <a:r>
            <a:rPr lang="en-US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6 – 10 </a:t>
          </a:r>
          <a:r>
            <a:rPr lang="th-TH" sz="5500" b="1" kern="12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rPr>
            <a:t>ปี</a:t>
          </a:r>
        </a:p>
      </dsp:txBody>
      <dsp:txXfrm>
        <a:off x="5233769" y="602498"/>
        <a:ext cx="2909159" cy="2909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FFFF0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จัดการความคาดหวัง</a:t>
          </a:r>
          <a:endParaRPr lang="th-TH" sz="3200" kern="1200" dirty="0">
            <a:solidFill>
              <a:srgbClr val="FFFF0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ปรับปรุงการปฐมนิเทศ</a:t>
          </a: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ปรับปรุงสิ่งแวดล้อม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7C5D8-A329-4414-B1A7-3958796340F0}">
      <dsp:nvSpPr>
        <dsp:cNvPr id="0" name=""/>
        <dsp:cNvSpPr/>
      </dsp:nvSpPr>
      <dsp:spPr>
        <a:xfrm>
          <a:off x="3220037" y="1913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จัดการความคาดหวัง</a:t>
          </a:r>
        </a:p>
      </dsp:txBody>
      <dsp:txXfrm>
        <a:off x="3500168" y="282044"/>
        <a:ext cx="1352591" cy="1352591"/>
      </dsp:txXfrm>
    </dsp:sp>
    <dsp:sp modelId="{99D9C9FA-1776-4FA9-8C1C-BAC1105C1902}">
      <dsp:nvSpPr>
        <dsp:cNvPr id="0" name=""/>
        <dsp:cNvSpPr/>
      </dsp:nvSpPr>
      <dsp:spPr>
        <a:xfrm rot="2700000">
          <a:off x="4927431" y="1640381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4949738" y="1715645"/>
        <a:ext cx="355414" cy="387353"/>
      </dsp:txXfrm>
    </dsp:sp>
    <dsp:sp modelId="{BFAB61C3-46CE-4A59-945D-AB253F6B2B9D}">
      <dsp:nvSpPr>
        <dsp:cNvPr id="0" name=""/>
        <dsp:cNvSpPr/>
      </dsp:nvSpPr>
      <dsp:spPr>
        <a:xfrm>
          <a:off x="5250029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solidFill>
                <a:srgbClr val="002060"/>
              </a:solidFill>
              <a:latin typeface="Browallia New" panose="020B0604020202020204" pitchFamily="34" charset="-34"/>
              <a:cs typeface="Browallia New" panose="020B0604020202020204" pitchFamily="34" charset="-34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ปรับปรุงการปฐมนิเทศ</a:t>
          </a:r>
          <a:endParaRPr lang="th-TH" sz="3200" kern="1200" dirty="0">
            <a:solidFill>
              <a:srgbClr val="002060"/>
            </a:solidFill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>
        <a:off x="5530160" y="2312036"/>
        <a:ext cx="1352591" cy="1352591"/>
      </dsp:txXfrm>
    </dsp:sp>
    <dsp:sp modelId="{DB1E6DCF-F2B4-491A-9520-2894D20DA3BF}">
      <dsp:nvSpPr>
        <dsp:cNvPr id="0" name=""/>
        <dsp:cNvSpPr/>
      </dsp:nvSpPr>
      <dsp:spPr>
        <a:xfrm rot="8100000">
          <a:off x="4947753" y="3670372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5077766" y="3745636"/>
        <a:ext cx="355414" cy="387353"/>
      </dsp:txXfrm>
    </dsp:sp>
    <dsp:sp modelId="{CD8487B0-B2AD-440A-B9EE-65C4CC4AB2A5}">
      <dsp:nvSpPr>
        <dsp:cNvPr id="0" name=""/>
        <dsp:cNvSpPr/>
      </dsp:nvSpPr>
      <dsp:spPr>
        <a:xfrm>
          <a:off x="3220037" y="4061897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มอบหมายพี่เลี้ยง</a:t>
          </a:r>
        </a:p>
      </dsp:txBody>
      <dsp:txXfrm>
        <a:off x="3500168" y="4342028"/>
        <a:ext cx="1352591" cy="1352591"/>
      </dsp:txXfrm>
    </dsp:sp>
    <dsp:sp modelId="{E9E178B6-FFBD-4D38-A0A9-F42115607A3C}">
      <dsp:nvSpPr>
        <dsp:cNvPr id="0" name=""/>
        <dsp:cNvSpPr/>
      </dsp:nvSpPr>
      <dsp:spPr>
        <a:xfrm rot="13500000">
          <a:off x="2917762" y="3690694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 rot="10800000">
        <a:off x="3047775" y="3873664"/>
        <a:ext cx="355414" cy="387353"/>
      </dsp:txXfrm>
    </dsp:sp>
    <dsp:sp modelId="{9752FFDB-E69A-4DD6-B0E6-39650EBDF167}">
      <dsp:nvSpPr>
        <dsp:cNvPr id="0" name=""/>
        <dsp:cNvSpPr/>
      </dsp:nvSpPr>
      <dsp:spPr>
        <a:xfrm>
          <a:off x="1190045" y="2031905"/>
          <a:ext cx="1912853" cy="19128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ปรับปรุงสิ่งแวดล้อม</a:t>
          </a:r>
        </a:p>
      </dsp:txBody>
      <dsp:txXfrm>
        <a:off x="1470176" y="2312036"/>
        <a:ext cx="1352591" cy="1352591"/>
      </dsp:txXfrm>
    </dsp:sp>
    <dsp:sp modelId="{04EFD46B-9FCA-4140-98EA-5C1B0148830A}">
      <dsp:nvSpPr>
        <dsp:cNvPr id="0" name=""/>
        <dsp:cNvSpPr/>
      </dsp:nvSpPr>
      <dsp:spPr>
        <a:xfrm rot="18900000">
          <a:off x="2897440" y="1660703"/>
          <a:ext cx="507734" cy="645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kern="1200"/>
        </a:p>
      </dsp:txBody>
      <dsp:txXfrm>
        <a:off x="2919747" y="1843673"/>
        <a:ext cx="355414" cy="387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0AA423-F57C-430E-B20A-7EE4D44E957B}" type="datetimeFigureOut">
              <a:rPr lang="th-TH"/>
              <a:pPr>
                <a:defRPr/>
              </a:pPr>
              <a:t>28/07/63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1215FC-4ACD-4B95-9A35-31A2D59657EB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2289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2813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28663" indent="-279400" algn="l" defTabSz="912813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20775" indent="-223838" algn="l" defTabSz="912813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570038" indent="-223838" algn="l" defTabSz="912813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17713" indent="-223838" algn="l" defTabSz="912813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474913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32113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389313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46513" indent="-223838" defTabSz="912813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r">
              <a:spcBef>
                <a:spcPct val="0"/>
              </a:spcBef>
            </a:pPr>
            <a:fld id="{DA008C68-6440-434F-B369-98C8AFD5F3DE}" type="slidenum"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ngsana New" panose="02020603050405020304" pitchFamily="18" charset="-34"/>
              </a:rPr>
              <a:pPr algn="r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ngsana New" panose="02020603050405020304" pitchFamily="18" charset="-34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44200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5026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34359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2111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37767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23417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77806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00300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47825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8616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92179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06882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1147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9025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49978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13626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29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8847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48835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55828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24442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8511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เมื่อคุณต้องการให้ใครคนหนึ่งมีส่วนร่วม คุณพยายามทำให้พวกเขามีความสนใจ คุณสามารถทำให้เพื่อนสมาชิกมีส่วนร่วมได้ง่ายๆผ่านการสนทนาโดยการแนะนำให้รู้จักกับใครบางคนหรือโดยให้พวกเขามีส่วนร่วมในกิจกรรม เมื่อสมาชิกมีส่วนร่วม พวกเขามีแนวโน้มที่จะมีประสบการณ์ที่ดีและต่ออายุสมาชิก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793502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56024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35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727732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36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1549775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37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25783296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38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3227633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39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3159125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40</a:t>
            </a:fld>
            <a:endParaRPr lang="th-TH" altLang="en-US" dirty="0"/>
          </a:p>
        </p:txBody>
      </p:sp>
    </p:spTree>
    <p:extLst>
      <p:ext uri="{BB962C8B-B14F-4D97-AF65-F5344CB8AC3E}">
        <p14:creationId xmlns:p14="http://schemas.microsoft.com/office/powerpoint/2010/main" val="1087716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28289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342080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7489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26553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99893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186733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559553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054708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2480612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49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189763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452742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53621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497423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8303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497474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837737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2186264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32779108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832732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896589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59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8921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402460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30265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180410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3002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01100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64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010235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65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3078789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66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2223471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67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066934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68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893683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69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628236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70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909193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71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673174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72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485581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73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8200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9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3946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10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54683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215FC-4ACD-4B95-9A35-31A2D59657EB}" type="slidenum">
              <a:rPr lang="th-TH" altLang="en-US" smtClean="0"/>
              <a:pPr/>
              <a:t>11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2973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4F05D-F21F-4500-A917-F8EAA9E39F59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2004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62174-1014-4842-8259-644DB33CEEE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850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20247-9D87-4BE5-A0CD-E3CD796D9B94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02398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ETSPPT2-title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wh-re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5117"/>
            <a:ext cx="7772400" cy="1081896"/>
          </a:xfrm>
        </p:spPr>
        <p:txBody>
          <a:bodyPr/>
          <a:lstStyle>
            <a:lvl1pPr>
              <a:defRPr b="1" i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79475" y="6356350"/>
            <a:ext cx="2078038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0638" y="3168650"/>
            <a:ext cx="641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57694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3F6B1-2DF6-4653-8FE0-EF2BD035DD00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87012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9EEA-AF1D-4A1B-99F1-2E81DD71452D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223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1212F-5225-4BE2-A07D-6EC169A5CAF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1880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50754-632B-4CFF-BE7F-182BAE3B5FED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5114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0AF0F-31F1-4523-9C5C-E5637C905657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3370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B5D6B-F526-4EAF-A643-3334B714609A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1031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18B11-2653-415D-B0EB-97B99F2E74AE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0327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35A4D-9DC7-4E52-ACD9-8AF1C63AD035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51268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fld id="{15820BB9-BDE5-4357-BBD8-914373669D31}" type="slidenum">
              <a:rPr lang="en-US" altLang="en-US"/>
              <a:pPr/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6000" dirty="0">
                <a:solidFill>
                  <a:srgbClr val="FFFF00"/>
                </a:solidFill>
              </a:rPr>
              <a:t>Welcome to the </a:t>
            </a:r>
            <a:br>
              <a:rPr lang="en-US" altLang="en-US" sz="6000" dirty="0">
                <a:solidFill>
                  <a:srgbClr val="FFFF00"/>
                </a:solidFill>
              </a:rPr>
            </a:br>
            <a:r>
              <a:rPr lang="en-US" altLang="en-US" sz="6000" dirty="0">
                <a:solidFill>
                  <a:srgbClr val="FFFF00"/>
                </a:solidFill>
              </a:rPr>
              <a:t>District 3330 Membership </a:t>
            </a:r>
            <a:r>
              <a:rPr lang="en-US" altLang="en-US" sz="6000" dirty="0" smtClean="0">
                <a:solidFill>
                  <a:srgbClr val="FFFF00"/>
                </a:solidFill>
              </a:rPr>
              <a:t>Seminar</a:t>
            </a:r>
            <a:br>
              <a:rPr lang="en-US" altLang="en-US" sz="6000" dirty="0" smtClean="0">
                <a:solidFill>
                  <a:srgbClr val="FFFF00"/>
                </a:solidFill>
              </a:rPr>
            </a:br>
            <a:r>
              <a:rPr lang="en-US" altLang="en-US" sz="6000" dirty="0">
                <a:solidFill>
                  <a:srgbClr val="FFFF00"/>
                </a:solidFill>
              </a:rPr>
              <a:t/>
            </a:r>
            <a:br>
              <a:rPr lang="en-US" altLang="en-US" sz="6000" dirty="0">
                <a:solidFill>
                  <a:srgbClr val="FFFF00"/>
                </a:solidFill>
              </a:rPr>
            </a:br>
            <a:r>
              <a:rPr lang="en-US" altLang="en-US" sz="3200" dirty="0" err="1" smtClean="0">
                <a:solidFill>
                  <a:srgbClr val="FFFF00"/>
                </a:solidFill>
              </a:rPr>
              <a:t>PDG.Dr.Peera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</a:rPr>
              <a:t>Farmpiboon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3200" dirty="0" smtClean="0">
                <a:solidFill>
                  <a:srgbClr val="FFFF00"/>
                </a:solidFill>
              </a:rPr>
              <a:t>1 August 2020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cs typeface="Arial" panose="020B0604020202020204" pitchFamily="34" charset="0"/>
              </a:rPr>
              <a:t>District 3330 Membership Seminar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8098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มอบหมายงานให้ทุกคน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ขานุการสโมสรของท่านเตรียมบทบาทสําหรับสมาชิกทุกคนตามสิ่งที่เธอรู้เกี่ยวกับพวกเขาและแจกจ่ายหน้าที่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เสียใจที่พวกเขาไม่มีทางเลือกในบทบาทที่พวกเขาได้รับและพวกเขาไม่ถูกถามว่าพวกเขาต้องการหรือไม่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ตัดสินใจที่จะมีการสนทนาแบบตัวต่อตัวกับสมาชิกเพื่อถามพวกเขาว่าสาเหตุที่พวกเขาไม่สามารถมีส่วนร่วมได้</a:t>
            </a:r>
          </a:p>
        </p:txBody>
      </p:sp>
    </p:spTree>
    <p:extLst>
      <p:ext uri="{BB962C8B-B14F-4D97-AF65-F5344CB8AC3E}">
        <p14:creationId xmlns:p14="http://schemas.microsoft.com/office/powerpoint/2010/main" val="26662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6889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089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จัดการรวมตัวกัน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ว่าการมีกิจกรรมทางสังคมที่ทุกคนสามารถพบปะและทำความรู้จักกันดีขึ้นจะช่วยให้ผู้คนรู้สึกมีส่วนร่วม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สมาชิกของท่านเพลิดเพลินไปกับการสังสรรค์ทางสังคม แต่มันไม่เปลี่ยนแปลงอะไรเลยในการประชุมครั้งต่อไป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ท่านตระหนักว่าสโมสรของท่านต้องการแนวทางเชิงกลยุทธ์ที่มากขึ้น ท่านพิจารณาจัด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กิจกรรมทางสังคม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ปกติรวมถึงแนวคิดอื่น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39697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3903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4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เรียนรู้มากขึ้นในแต่ละกลุ่ม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ตัดสินใจที่จะเรียนรู้เพิ่มเติมเกี่ยวกับแต่ละกลุ่มเพื่อทำความเข้าใจเหตุผลในกา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ออกไป และ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การทำให้เขามีส่วนร่วมที่มี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ความแตกต่างกัน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ขึ้นอยู่กับความต้องการของพวกเขา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หน้าต่อไปคือความแตกต่างของสมาชิกในแต่ละกลุ่ม</a:t>
            </a:r>
          </a:p>
        </p:txBody>
      </p:sp>
    </p:spTree>
    <p:extLst>
      <p:ext uri="{BB962C8B-B14F-4D97-AF65-F5344CB8AC3E}">
        <p14:creationId xmlns:p14="http://schemas.microsoft.com/office/powerpoint/2010/main" val="2181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2456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42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สมาชิกใหม่อายุน้อยกว่า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ปี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ท่านและผู้นำสโมสรของท่านดูที่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Your club’s Member Termination Profile report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เพื่อเรียนรู้ว่าทำไมสมาชิกถึงออกจากสโมสรในปีแรก ท่านได้เรียนรู้ว่ามีการออกมากมายเพราะสมาชิกเหล่านั้นไม่พบกับสิ่งที่คาดหวัง หรือ เขารู้สึกไม่ได้รับการต้อนรับ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ท่านจะมีส่วนร่วมกับสมาชิกใหม่ที่มีความแตกต่างอย่างไร?</a:t>
            </a:r>
          </a:p>
        </p:txBody>
      </p:sp>
    </p:spTree>
    <p:extLst>
      <p:ext uri="{BB962C8B-B14F-4D97-AF65-F5344CB8AC3E}">
        <p14:creationId xmlns:p14="http://schemas.microsoft.com/office/powerpoint/2010/main" val="27570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47167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89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จัดการความคาดหวัง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บ่อยครั้งสมาชิกออกจากสโมสร เพราะสโมสรไม่ได้ให้ความชัดเจนด้านการเงิน และการมีส่วนร่วมกับสมาชิกคาดหวัง</a:t>
            </a:r>
          </a:p>
        </p:txBody>
      </p:sp>
    </p:spTree>
    <p:extLst>
      <p:ext uri="{BB962C8B-B14F-4D97-AF65-F5344CB8AC3E}">
        <p14:creationId xmlns:p14="http://schemas.microsoft.com/office/powerpoint/2010/main" val="27919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313" y="285750"/>
            <a:ext cx="8763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th-TH" b="1" dirty="0">
                <a:solidFill>
                  <a:srgbClr val="FFFF66"/>
                </a:solidFill>
                <a:latin typeface="FreesiaUPC" pitchFamily="34" charset="-34"/>
                <a:cs typeface="FreesiaUPC" pitchFamily="34" charset="-34"/>
              </a:rPr>
              <a:t>วาระ 1</a:t>
            </a:r>
            <a:r>
              <a:rPr lang="th-TH" sz="3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/>
            </a:r>
            <a:br>
              <a:rPr lang="th-TH" sz="3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</a:br>
            <a:r>
              <a:rPr lang="en-US" sz="60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>
                <a:solidFill>
                  <a:srgbClr val="FFFFFF"/>
                </a:solidFill>
                <a:latin typeface="Arial Narrow" panose="020B0606020202030204" pitchFamily="34" charset="0"/>
                <a:ea typeface="MS Mincho" panose="02020609040205080304" pitchFamily="49" charset="-128"/>
                <a:cs typeface="FreesiaUPC" pitchFamily="34" charset="-34"/>
              </a:rPr>
              <a:t>การมีส่วนร่วมของสมาชิก</a:t>
            </a:r>
            <a:endParaRPr lang="en-US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100" name="Picture 5" descr="G:\dis1\DSC_1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428875"/>
            <a:ext cx="511016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2813" y="6356350"/>
            <a:ext cx="64135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District 3330 Membership Seminar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76091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82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ปรับปรุงสิ่งแวดล้อม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สำคัญมาก สมาชิกบางคนรายงานว่ารู้สึกเหมือนไม่ได้เป็นสมาชิก สโมสรของท่านตัดสินใจที่จะมอบหมายให้คนรู้จักแนะนำสมาชิกใหม่ให้กับ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ผู้อื่น และ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ทำให้การประชุมสนุก</a:t>
            </a:r>
          </a:p>
        </p:txBody>
      </p:sp>
    </p:spTree>
    <p:extLst>
      <p:ext uri="{BB962C8B-B14F-4D97-AF65-F5344CB8AC3E}">
        <p14:creationId xmlns:p14="http://schemas.microsoft.com/office/powerpoint/2010/main" val="2900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9761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4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ปรับปรุงการปฐมนิเทศ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สโมสรสามารถให้สมาชิกคาดหวังมีส่วนร่วมตั้งแต่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เริ่มต้น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โดยการปฐมนิเทศสมาชิกใหม่ การบริการ และมิตรภาพ </a:t>
            </a:r>
          </a:p>
        </p:txBody>
      </p:sp>
    </p:spTree>
    <p:extLst>
      <p:ext uri="{BB962C8B-B14F-4D97-AF65-F5344CB8AC3E}">
        <p14:creationId xmlns:p14="http://schemas.microsoft.com/office/powerpoint/2010/main" val="34210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544931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มอบหมายพี่เลี้ยง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เป็นความคิดที่ดี พี่เลี้ยงสามารถช่วยสมาชิกใหม่ให้รู้สึกสบายตัวขึ้น แต่มั่นใจว่าพี่เลี้ยงเข้ากันได้ดีกับสมาชิกใหม่และเต็มใจที่จะทำหน้าที่ มิฉะนั้นผลจะออกมาตรงข้ามในเชิงลบ</a:t>
            </a:r>
          </a:p>
        </p:txBody>
      </p:sp>
    </p:spTree>
    <p:extLst>
      <p:ext uri="{BB962C8B-B14F-4D97-AF65-F5344CB8AC3E}">
        <p14:creationId xmlns:p14="http://schemas.microsoft.com/office/powerpoint/2010/main" val="29388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564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76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 – 10 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ท่านเรียนรู้ว่าสมาชิกจำนวนมากออกจากสโมสร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– 10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 เนื่องจากมิตรภาพลดลง ย้ายที่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 และผิดหวัง </a:t>
            </a:r>
          </a:p>
          <a:p>
            <a:pPr marL="0" indent="0">
              <a:buNone/>
            </a:pP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ในตัวผู้นำใหม่      </a:t>
            </a:r>
          </a:p>
          <a:p>
            <a:pPr marL="0" indent="0">
              <a:buNone/>
            </a:pP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</a:t>
            </a:r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คิดว่าความเห็นในหน้าถัดไปจะทำให้สมาชิก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เหล่านั้น   มี</a:t>
            </a:r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ส่วนร่วมอีก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ไหม?</a:t>
            </a:r>
            <a:endParaRPr lang="th-TH" sz="4000" dirty="0">
              <a:solidFill>
                <a:srgbClr val="FFFF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40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427784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2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เข้าถึงอดีตสมาชิก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ตัดสินใจเข้าถึงอดีตสมาชิกเพื่อให้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เขาเหล่านั้นรู้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ว่าสมาชิกคิดถึงเขา และเชิญเขามาร่วมงานสังคมที่กำลังจะเกิดขึ้น </a:t>
            </a:r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บอกเขาเกี่ยวกับความพยายามของผู้นำสโมสรที่จะทำให้เกิดการมีส่วนร่วมของสมาชิก และถามความคิดเห็นของเขา 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จะมีบางคนให้คำแนะนำ และกลับเข้าร่วมงานสังคมของสโมสร </a:t>
            </a:r>
          </a:p>
        </p:txBody>
      </p:sp>
    </p:spTree>
    <p:extLst>
      <p:ext uri="{BB962C8B-B14F-4D97-AF65-F5344CB8AC3E}">
        <p14:creationId xmlns:p14="http://schemas.microsoft.com/office/powerpoint/2010/main" val="22962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772400" cy="1470025"/>
          </a:xfrm>
        </p:spPr>
        <p:txBody>
          <a:bodyPr/>
          <a:lstStyle/>
          <a:p>
            <a:r>
              <a:rPr lang="th-TH" altLang="en-US" sz="5400" b="1" dirty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การมีส่วนร่วมคืออะไร</a:t>
            </a:r>
            <a:r>
              <a:rPr lang="en-US" altLang="en-US" sz="5400" b="1" dirty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?</a:t>
            </a:r>
            <a:r>
              <a:rPr lang="th-TH" altLang="en-US" sz="5400" b="1" dirty="0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en-GB" altLang="en-US" sz="5400" b="1" dirty="0">
              <a:solidFill>
                <a:srgbClr val="FFFF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2813" y="6356350"/>
            <a:ext cx="64135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District 3330 Membership Seminar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760162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45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แจ้ง</a:t>
            </a:r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การย้ายของสมาชิก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โรแทเรียนต่างๆ สามารถอ้างสมาชิกคาดหวัง หรือสมาชิกย้ายถิ่นฐานต่อสโมสรอื่น 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สมาชิกที่ย้ายถิ่นฐานสามารถร่วมกับสโมสรใหม่โดยการใช้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Rejoin or Change Clubs button in Member Center.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4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757351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133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รับทราบประสบการณ์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6-10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ปีส่วนมากจะทำหน้าที่ผู้นำมาและมีประสบการณ์และทักษะมาก ท่านจะพบกับพวกเขาเพื่อเรียนรู้เกี่ยวกับประสบการณ์ในโรตารีและยกย่องความชำนาญของเขา 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บางคนอาจจะเต็มใจรับหน้าที่ผู้นำสโมสรในปีถัดไปก็ได้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3532440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129408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2171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ให้ทำงานเหนือระดับสโมสร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แบ่งปันข้อมูลการเข้าร่วม </a:t>
            </a:r>
            <a:r>
              <a:rPr lang="en-US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Rotarian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Action Groups and </a:t>
            </a:r>
            <a:r>
              <a:rPr lang="en-US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Rotarian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ellowships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และขอถาม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ที่เคยทำงานในระดับภาค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ว่า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รู้สึกอย่างไรที่ได้ร่วมงานระดับภาค 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สมาชิกคู่หนึ่งคิดอยากทำงานระดับภาค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อยู่เหมือนกัน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797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5823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733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สมาชิกมากกว่า 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 </a:t>
            </a:r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แม้ว่าสมาชิกที่อยู่ในสโมสรของท่านนานกว่า 10 ปีจะไม่จากไป แต่พวกเขาก็ไม่ได้มีส่วนร่วมอีกต่อไป 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ท่านสามารถทำอะไรบ้างในหน้าถัดไป เพื่อให้พวกเขามีส่วนร่วม?</a:t>
            </a:r>
          </a:p>
        </p:txBody>
      </p:sp>
    </p:spTree>
    <p:extLst>
      <p:ext uri="{BB962C8B-B14F-4D97-AF65-F5344CB8AC3E}">
        <p14:creationId xmlns:p14="http://schemas.microsoft.com/office/powerpoint/2010/main" val="899161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EFAADBE-1023-481B-AA3B-36F5E7171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392684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5456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พูดคุยกัน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มีเหตุผลมากมายทำไมบางคนไม่เข้าร่วมกับสโมสร การพูดคุยตัวต่อตัวกับสมาชิกเหล่านั้น ท่านเรียนรู้ว่าบางคนกำลังหมกมุ่นอยู่กับปัญหาครอบครัวหรือ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สุขภาพ และ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ที่อยู่นอกเหนือการควบคุมของทุกคน การแจ้งเตือนส่วนบุคคลของท่านทำหน้าที่เป็นเครื่องย้ำเตือนว่าพวกเขามีคุณค่าสำหรับสโมสรและเพื่อนสมาชิก อาจเป็นแหล่งทรัพยากรในการ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สนับสนุนสโมสรได้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169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3C8DB008-EA71-4895-946E-2D065C26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pPr algn="l"/>
            <a:r>
              <a:rPr lang="th-TH" b="1" dirty="0">
                <a:solidFill>
                  <a:srgbClr val="FFFF00"/>
                </a:solidFill>
              </a:rPr>
              <a:t>พบ</a:t>
            </a:r>
            <a:r>
              <a:rPr lang="th-TH" b="1" dirty="0" smtClean="0">
                <a:solidFill>
                  <a:srgbClr val="FFFF00"/>
                </a:solidFill>
              </a:rPr>
              <a:t>กับ </a:t>
            </a:r>
            <a:r>
              <a:rPr lang="th-TH" b="1" dirty="0" err="1" smtClean="0">
                <a:solidFill>
                  <a:srgbClr val="FFFF00"/>
                </a:solidFill>
              </a:rPr>
              <a:t>รทร</a:t>
            </a:r>
            <a:r>
              <a:rPr lang="th-TH" b="1" dirty="0" smtClean="0">
                <a:solidFill>
                  <a:srgbClr val="FFFF00"/>
                </a:solidFill>
              </a:rPr>
              <a:t>.ศักดิ์ ประธานสมาชิก</a:t>
            </a:r>
            <a:r>
              <a:rPr lang="th-TH" b="1" dirty="0" smtClean="0">
                <a:solidFill>
                  <a:srgbClr val="FFFF00"/>
                </a:solidFill>
              </a:rPr>
              <a:t>ภาพสโมสร 3330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CDD1B98-1D52-402C-9FB9-56214917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63989" cy="5101643"/>
          </a:xfrm>
        </p:spPr>
        <p:txBody>
          <a:bodyPr/>
          <a:lstStyle/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ผมชื่อศักดิ์ ผมเป็นสมาชิกคนหนึ่งของสโมสร </a:t>
            </a:r>
            <a: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3330 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เป็นเวลา </a:t>
            </a:r>
            <a: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ปีแล้ว  และเป็นผู้นำสโมสรครั้งที่ </a:t>
            </a:r>
            <a: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หลายปีที่ผ่านมา สโมสร </a:t>
            </a:r>
            <a: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3330 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มีโครงการบำเพ็ญประโยชน์ที่ดึงดูดสมาชิกใหม่ไม่กี่คนรวมถึงตัวผมเอง โครงการมีงานเยอะมาก 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และได้ผลตอบรับที่ดี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มาก 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แต่ตอนนี้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เรามีช่วงเวลาที่ยากลำบากในการหา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สมาชิกที่เป็น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อาสาสมัครสำหรับบทบาทความเป็นผู้นำและหน้าที่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endParaRPr lang="th-TH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มีสมาชิกเข้าร่วมการประชุมน้อยลง หลายคนยังไม่ได้ต่ออายุสมาชิก ผมคิดว่าผมต้องเรียกประชุมเพื่อแก้ไขปัญหานี้</a:t>
            </a:r>
          </a:p>
          <a:p>
            <a:r>
              <a:rPr lang="th-TH" sz="36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ผมจะดึงดูดสมาชิกได้อย่างไรเพื่อให้พวกเขาสนใจอีกครั้ง?</a:t>
            </a:r>
          </a:p>
        </p:txBody>
      </p:sp>
    </p:spTree>
    <p:extLst>
      <p:ext uri="{BB962C8B-B14F-4D97-AF65-F5344CB8AC3E}">
        <p14:creationId xmlns:p14="http://schemas.microsoft.com/office/powerpoint/2010/main" val="1344428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EFAADBE-1023-481B-AA3B-36F5E7171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391436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5686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ถามข้อมูล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สมาชิกที่อยู่มานานจะเห็นสไตล์การเป็นผู้นำที่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หลากหลายรวมถึงการ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ปฏิบัติและมีมุมมองที่มีคุณค่า </a:t>
            </a:r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ขอให้พวกเขาป้อนข้อมูลของพวกเขาในการฟื้นฟูสโมสรและเชิญพวกเขาเพื่อช่วยในสิ่งที่พวกเขา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สามารถที่จะทำให้กับสโมสรได้  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7561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EFAADBE-1023-481B-AA3B-36F5E7171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386855"/>
              </p:ext>
            </p:extLst>
          </p:nvPr>
        </p:nvGraphicFramePr>
        <p:xfrm>
          <a:off x="251520" y="260648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185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เชิญให้เข้าร่วม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สมาชิกเหล่านี้อาจรู้สึกว่าเขามีประสบการณ์ในเรื่องราวเกี่ยวกับโรตารี ท่านควรให้สมาชิกเหล่านี้รู้เกี่ยวกับโอกาสที่แตกต่างกันในสโมสรและระดับภาครวมถึงทั่วโลก เผื่อจะมีบางคนสนใจ</a:t>
            </a:r>
          </a:p>
        </p:txBody>
      </p:sp>
    </p:spTree>
    <p:extLst>
      <p:ext uri="{BB962C8B-B14F-4D97-AF65-F5344CB8AC3E}">
        <p14:creationId xmlns:p14="http://schemas.microsoft.com/office/powerpoint/2010/main" val="2780765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4587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48408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สำรวจความคิดเห็นสมาชิก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สโมสรของท่านใช้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Member Satisfaction Survey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My Rotary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เพื่อค้นหาสิ่งที่สมาชิกชอบเกี่ยวกับสโมสร และสิ่งที่เขาคิดว่าควรปรับปรุง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ถึงแม้สมาชิกจำนวนครึ่งหนึ่งอาจจะไม่ทำแบบสำรวจ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แต่ผู้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ที่ให้ความเห็นกลับมา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ก็มี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ประโยชน์จริงๆ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คลิกหรือแตะวงรีในหน้าถัดไป เพื่อดูสิ่งที่ถูกเปิดเผย</a:t>
            </a:r>
          </a:p>
        </p:txBody>
      </p:sp>
    </p:spTree>
    <p:extLst>
      <p:ext uri="{BB962C8B-B14F-4D97-AF65-F5344CB8AC3E}">
        <p14:creationId xmlns:p14="http://schemas.microsoft.com/office/powerpoint/2010/main" val="1915962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93943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9789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โอกาสทางสังคมและเครือข่าย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หนึ่งรูปแบบในการตอบรับแบบสำรวจคือสมาชิกต้องการเวลาพูดคุยมากขึ้น พวกเขารู้สึกว่าการประชุมเต็มไปด้วยโปรแกรมและไม่มีเวลาทำความรู้จักกับสมาชิกคนอื่น ๆ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ท่านสามารถเสนอโอกาสทางสังคมอย่างไร?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คลิกวงรีในหน้าต่อไปเพื่อดูความคิดใดน่าจะทำได้</a:t>
            </a:r>
          </a:p>
          <a:p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5013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05055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7948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การประชุมเพิ่มเติม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เคารพเวลาสมาชิกของท่าน สโมสรของท่านพยายามขยายการประชุมสโมสรเพิ่มอีก 30 นาทีเพื่อให้เวลาสมาชิกเข้าสังคม สมาชิกบางคนไม่สบายใจเพราะพวกเขาไม่สามารถอยู่ได้นานกว่านี้ เพราะตารางงานหรือเวลาครอบครัว 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สโมสรของท่านตัดสินใจที่จะเลือกตัวเลือกนี้</a:t>
            </a:r>
          </a:p>
        </p:txBody>
      </p:sp>
    </p:spTree>
    <p:extLst>
      <p:ext uri="{BB962C8B-B14F-4D97-AF65-F5344CB8AC3E}">
        <p14:creationId xmlns:p14="http://schemas.microsoft.com/office/powerpoint/2010/main" val="41540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3CDD1B98-1D52-402C-9FB9-562149173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263989" cy="5101643"/>
          </a:xfrm>
        </p:spPr>
        <p:txBody>
          <a:bodyPr/>
          <a:lstStyle/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ถ้าท่านเป็นหนึ่งในผู้นำของสโมสร </a:t>
            </a:r>
            <a:r>
              <a:rPr lang="en-US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3330 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 </a:t>
            </a:r>
            <a:r>
              <a:rPr lang="th-TH" sz="36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ต้องการความช่วยเหลือจากท่าน </a:t>
            </a:r>
            <a:r>
              <a:rPr lang="th-TH" sz="36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ได้ขอให้นายกเรียกประชุมกรรมการบริหารสโมสรและผู้นำสโมสร 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มาแลกเปลี่ยนความ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คิดเห็นกัน</a:t>
            </a:r>
            <a:endParaRPr lang="th-TH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คนที่หนึ่งแบ่งปัน การเป็นสโมสรที่ตื่นตัว</a:t>
            </a:r>
          </a:p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คนที่สอง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แบ่งปันความ</a:t>
            </a:r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คิดเห็นจาก กลุ่มอภิปรายการปฏิบัติที่ดีที่สุดของ</a:t>
            </a:r>
            <a:r>
              <a:rPr lang="th-TH" sz="36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สมาชิกภาพ</a:t>
            </a:r>
            <a:endParaRPr lang="th-TH" sz="36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36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คนที่สามแจกสำเนา การเชื่อมสัมพันธ์กับสิ่งดีๆ</a:t>
            </a:r>
          </a:p>
          <a:p>
            <a:r>
              <a:rPr lang="th-TH" sz="36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ท่านคิดว่าแนวคิดใดในหน้าต่อไปที่ใช้ได้ผล?</a:t>
            </a:r>
          </a:p>
        </p:txBody>
      </p:sp>
    </p:spTree>
    <p:extLst>
      <p:ext uri="{BB962C8B-B14F-4D97-AF65-F5344CB8AC3E}">
        <p14:creationId xmlns:p14="http://schemas.microsoft.com/office/powerpoint/2010/main" val="3716467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424715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985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i="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เวลาของเครือข่าย</a:t>
            </a:r>
            <a:endParaRPr lang="th-TH" sz="4800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สโมสรของท่าน ประกาศว่า 10 นาทีแรกของการประชุมทุกครั้งจะทุ่มเทให้กับการสร้างเครือข่าย สมาชิกบางคนมีความสุขที่มีโอกาส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นี้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ก็มีคน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รู้สึกว่าถูกบังคับและไม่สบายใจ</a:t>
            </a:r>
          </a:p>
        </p:txBody>
      </p:sp>
    </p:spTree>
    <p:extLst>
      <p:ext uri="{BB962C8B-B14F-4D97-AF65-F5344CB8AC3E}">
        <p14:creationId xmlns:p14="http://schemas.microsoft.com/office/powerpoint/2010/main" val="35541736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610167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206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กิจกรรมแบบโต้ตอบ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เยี่ยม! ประธานกรรมการบริหารจัดการสโมสรพยายามรวมกิจกรรมแบบโต้ตอบระหว่างการประชุมสโมสร ตัวอย่างเช่น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มีแบ่ง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สมาชิกออกเป็นกลุ่ม กลุ่มละสี่คน และแต่ละกลุ่มหาสี่สิ่งที่เหมือนกัน ดังนั้น สมาชิกทำความรู้จักกันและมีความสนุกสนาน</a:t>
            </a:r>
          </a:p>
        </p:txBody>
      </p:sp>
    </p:spTree>
    <p:extLst>
      <p:ext uri="{BB962C8B-B14F-4D97-AF65-F5344CB8AC3E}">
        <p14:creationId xmlns:p14="http://schemas.microsoft.com/office/powerpoint/2010/main" val="13927051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EFA7B2C0-AB7E-4969-BECD-E7BBB71A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594115"/>
              </p:ext>
            </p:extLst>
          </p:nvPr>
        </p:nvGraphicFramePr>
        <p:xfrm>
          <a:off x="395536" y="548680"/>
          <a:ext cx="835292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936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การชุมนุมทางสังคม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ความคิดที่ดี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คุณตัดสินใจที่จะมีการชุมนุมทางสังคมหนึ่งครั้งในแต่ละเดือนแทนการประชุม สมาชิก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ชอบแนวความคิดนี้ และ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สนุกกับงานทางสังคม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42629739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575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393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การประชุมที่สนุกสนาน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สมาชิกสโมสรของท่านต้องการการประชุมที่น่าสนใจและสนุกสนานมากขึ้น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สโมสรของท่านสามารถทดลองอะไรบ้าง?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คลิกหรือแตะวงรีในหน้าถัดไป เพื่อดูว่าการเปลี่ยนแปลงเหล่านี้จะทำให้การประชุมสโมสรสนุกสนานมากขึ้น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ไหม?</a:t>
            </a:r>
            <a:endParaRPr lang="th-TH" sz="4000" dirty="0">
              <a:solidFill>
                <a:srgbClr val="FFFF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7855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110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8779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เล่นเกมส์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ไม่ใช่ความคิดที่เลว นายกสโมสรของท่านพยายามเปิดการประชุมด้วยเกม อย่างไรก็ตามข้อเสนอแนะทั่วไปจากสมาชิกแนะนำว่ามันไม่ได้เพิ่มมูลค่ามากพอที่จะดำเนินการต่อ มันไม่เหมาะสำหรับสโมสรของท่าน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220304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1967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7737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7518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1514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อัพเดตข่าว</a:t>
            </a:r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ชุมชน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ลองดู 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หนึ่งข้อเสนอแนะ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 </a:t>
            </a:r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ดำเนินการคือ มีเวลาสำหรับสมาชิกในการรายงานสิ่งที่เกิดขึ้นในชุมชน สมาชิกเพียงแค่รายงานข่าวและกิจกรรมชุมชน สมาชิกบางคนสนุกกับการแบ่งปันและเรียนรู้กันและกันและชุมชน 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แต่บาง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คนรู้สึกว่าต้องเสียเวลา</a:t>
            </a:r>
          </a:p>
        </p:txBody>
      </p:sp>
    </p:spTree>
    <p:extLst>
      <p:ext uri="{BB962C8B-B14F-4D97-AF65-F5344CB8AC3E}">
        <p14:creationId xmlns:p14="http://schemas.microsoft.com/office/powerpoint/2010/main" val="58406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528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29789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sz="4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ลำดับของผู้พูด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ความคิดเยี่ยม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!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สโมสรร้องขอข้อมูลจากสมาชิกเกี่ยวกับโปรแกรมการประชุมในอนาคต ผลลัพท์อย่างหนึ่งคือสโมสรเชิญสโมสรโรทาแรคท์ในพื้นที่ของตนเพื่อดำเนินการประชุมทั้งหมด นายกสโมสรสนุกไปกับการหยุดพักจากการเป็นผู้นำการประชุมในสัปดาห์นั้นและประสบการณ์ที่ได้รับจากผู้นำที่เกิดขึ้นใหม่เหล่านี้เสริมสร้างความสัมพันธ์กับโรตารีและสโมสร</a:t>
            </a:r>
          </a:p>
        </p:txBody>
      </p:sp>
    </p:spTree>
    <p:extLst>
      <p:ext uri="{BB962C8B-B14F-4D97-AF65-F5344CB8AC3E}">
        <p14:creationId xmlns:p14="http://schemas.microsoft.com/office/powerpoint/2010/main" val="2180943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778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601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บริการที่มีผลกระทบ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ในการสำรวจสมาชิกของท่านแสดงความต้องการโครงการบำเพ็ญประโยชน์ที่สำคัญอีกโครงการหนึ่ง พวกเขาสนุกกับการมีส่วนร่วมในโครงการเมื่อหลายปีก่อนและสังเกตว่ามันทำให้พวกเขาภูมิใจที่ได้เป็นสมาชิก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สโมสรของท่านสามารถทำอะไรเพื่อให้เกิดขึ้นอีก?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คลิกในวงรีหน้าถัดไป เพื่อดูว่าความคิดใดควรทำ </a:t>
            </a:r>
          </a:p>
        </p:txBody>
      </p:sp>
    </p:spTree>
    <p:extLst>
      <p:ext uri="{BB962C8B-B14F-4D97-AF65-F5344CB8AC3E}">
        <p14:creationId xmlns:p14="http://schemas.microsoft.com/office/powerpoint/2010/main" val="38199640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3934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2259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ประเมินความต้องการของชุมชน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ตลอดเวลา! โครงการบำเพ็ญประโยชน์ที่ตอบสนองความต้องการที่แท้จริงสร้างความแตกต่างที่ใหญ่ที่สุดในชุมชน ประธานกรรมการโครงการบำเพ็ญประโยชน์ของท่านใช้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Communities in Action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เพื่อเรียนรู้วิธีค้นหาว่าชุมชนของท่านต้องการอะไรมากที่สุด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21630693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4965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2963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แสวงหาหุ้นส่วน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ความคิดที่ดี! การร่วมมือกับสโมสรโรตารีโรทาแรคท์หรือสโมสรอินเตอร์แรคท์ และการเป็นพันธมิตรกับบริษัท ท้องถิ่นหรือองค์กรไม่แสวงผลกำไรอื่น ๆ จะช่วยเพิ่มทรัพยากรและผลกระทบของคุณให้เกิดประโยชน์สูงสุด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ตัดสินใจเชิญสมาชิกขององค์กรไม่แสวงผลกำไรในท้องถิ่นเข้าร่วมการประชุมเพื่อรวบรวมแนวคิดสำหรับ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val="177363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ทำโครงการบำเพ็ญประโยชน์</a:t>
            </a:r>
            <a:r>
              <a:rPr lang="th-TH" sz="40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ที่เคยประสบ</a:t>
            </a:r>
            <a:r>
              <a:rPr lang="th-TH" sz="40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ความสำเร็จใหม่</a:t>
            </a:r>
            <a:endParaRPr lang="th-T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77281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หนึ่งความคิด คือทำโครงการบำเพ็ญประโยชน์ที่เคยประสบความสำเร็จใหม่ เพราะสมาชิกส่วนมากมีส่วนร่วม</a:t>
            </a:r>
          </a:p>
          <a:p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สมาชิกบางคนของ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สโมสรไม่ค่อยเห็นด้วยกับความคิดนี้ เพราะว่ามันเป็นโครงการที่เคยทำมาแล้ว และความ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ต้องการของชุมชนก็ได้รับ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การตอบสนองแล้ว</a:t>
            </a:r>
          </a:p>
        </p:txBody>
      </p:sp>
    </p:spTree>
    <p:extLst>
      <p:ext uri="{BB962C8B-B14F-4D97-AF65-F5344CB8AC3E}">
        <p14:creationId xmlns:p14="http://schemas.microsoft.com/office/powerpoint/2010/main" val="2662344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1487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31099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สร้างกรรมการ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อย่างแน่นอน! </a:t>
            </a:r>
            <a:r>
              <a:rPr lang="th-TH" sz="4000" dirty="0" err="1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รทร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.ศักดิ์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สนับสนุนสมาชิกที่มีความสนใจและมีความสามารถในการทำหน้าที่คณะกรรมการโครงการบำเพ็ญประโยชน์ การระดมทุนและ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ภาพลักษณ์สาธารณะ และ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สนับสนุนให้พวกเขาเริ่มคิดเกี่ยวกับวิธีการระบุโครงการ ระดมทุนสำหรับทรัพยากรและส่งเสริมอย่างกว้างขวาง</a:t>
            </a:r>
          </a:p>
        </p:txBody>
      </p:sp>
    </p:spTree>
    <p:extLst>
      <p:ext uri="{BB962C8B-B14F-4D97-AF65-F5344CB8AC3E}">
        <p14:creationId xmlns:p14="http://schemas.microsoft.com/office/powerpoint/2010/main" val="316817912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ผลลัพท์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pPr marL="0" indent="0">
              <a:buNone/>
            </a:pP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ผู้นำสโมสรของท่านได้เรียนรู้ว่า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มันไม่เคยเจ็บที่จะลองอะไรและดูว่ามันใช้งาน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ได้ไหม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เพราะถ้ามันไม่สำเร็จ ท่านสามารถลองอย่างอื่นได้ตลอดเวลา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ทุกสโมสรมีความแตกต่างและบางสิ่ง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ที่ได้ผลกับ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สโมสรบาง</a:t>
            </a:r>
            <a:r>
              <a:rPr lang="th-TH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แห่ง ไม่จำเป็นที่จะต้องได้ผลกับสโมสรอีกแห่ง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30699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95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ท่านจะทำอะไรต่อไป?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ตรวจสอบทรัพยากรที่มี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ใช้การประเมินและวิเคราะห์การเก็บข้อมูลเพื่อทำความเข้าใจแนวโน้มการเป็นสมาชิกของท่าน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แจกจ่ายแบบสำรวจความพึงพอใจของสมาชิกเพื่อเรียนรู้ความต้องการและความสนใจของสมาชิก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เยี่ยมชม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Member Center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เพื่อเรียนรู้ว่าจะแนะนำสมาชิกที่ย้ายถิ่นฐานหรือทำการอ้างอิงสมาชิกได้อย่างไร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218858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214813" y="2925763"/>
            <a:ext cx="4319587" cy="10064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th-TH" altLang="en-US" sz="6000" b="1">
                <a:solidFill>
                  <a:srgbClr val="FFFF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ทบทวน</a:t>
            </a:r>
            <a:endParaRPr lang="en-US" altLang="en-US" sz="6000" b="1">
              <a:solidFill>
                <a:srgbClr val="FFFF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3795" name="Picture 4" descr="C:\Users\Wichai\AppData\Local\Microsoft\Windows\Temporary Internet Files\Content.IE5\GV2NQ8H0\MC9004415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563F2B-E595-48C4-A032-BD0AF15DE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734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4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B89BB-FA88-4B73-9C39-F2FF7BE0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วิเคราะห์แนวโน้มสมาชิกภาพ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1F87A-F96E-4CFC-9621-47298196D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412776"/>
            <a:ext cx="8581292" cy="4320480"/>
          </a:xfrm>
        </p:spPr>
        <p:txBody>
          <a:bodyPr/>
          <a:lstStyle/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 และผู้นำของสโมสรสามารถใช้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Improving Your Member Retention in </a:t>
            </a:r>
            <a:r>
              <a:rPr lang="en-US" sz="4000" dirty="0" smtClean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Membership Assessment Tools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เพื่อให้เข้าใจแนวโน้มสมาชิกภาพของสโมสร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ท่านเรียนรู้ว่าสมาชิกที่ออกไปมักจะเป็นสมาชิกที่อายุน้อยกว่าหนึ่งปีและเป็นสมาชิก 6-10 ปี</a:t>
            </a:r>
          </a:p>
          <a:p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สมาชิกที่อยู่กับสโมสรมากกว่า </a:t>
            </a:r>
            <a:r>
              <a:rPr lang="en-US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10 </a:t>
            </a:r>
            <a:r>
              <a:rPr lang="th-TH" sz="40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ปี ยังเข้าประชุม และต่ออายุสมาชิกใหม่ แต่ไม่เป็นอาสาสมัคร</a:t>
            </a:r>
          </a:p>
          <a:p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ดูหน้าต่อไป ความคิด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ไหนที่ทำได้ </a:t>
            </a:r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</a:t>
            </a:r>
            <a:r>
              <a:rPr lang="th-TH" sz="4000" dirty="0" smtClean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ไหนจะไม่</a:t>
            </a:r>
            <a:r>
              <a:rPr lang="th-TH" sz="4000" dirty="0">
                <a:solidFill>
                  <a:srgbClr val="FFFF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ทำ</a:t>
            </a:r>
          </a:p>
        </p:txBody>
      </p:sp>
    </p:spTree>
    <p:extLst>
      <p:ext uri="{BB962C8B-B14F-4D97-AF65-F5344CB8AC3E}">
        <p14:creationId xmlns:p14="http://schemas.microsoft.com/office/powerpoint/2010/main" val="37067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ngsana New"/>
      </a:majorFont>
      <a:minorFont>
        <a:latin typeface="Times New Roman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"/>
          </a:spcBef>
          <a:spcAft>
            <a:spcPct val="0"/>
          </a:spcAft>
          <a:buClr>
            <a:srgbClr val="008000"/>
          </a:buClr>
          <a:buSzPct val="85000"/>
          <a:buFont typeface="Webdings" pitchFamily="18" charset="2"/>
          <a:buNone/>
          <a:tabLst/>
          <a:defRPr kumimoji="0" lang="th-TH" sz="4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5000"/>
          </a:spcBef>
          <a:spcAft>
            <a:spcPct val="0"/>
          </a:spcAft>
          <a:buClr>
            <a:srgbClr val="008000"/>
          </a:buClr>
          <a:buSzPct val="85000"/>
          <a:buFont typeface="Webdings" pitchFamily="18" charset="2"/>
          <a:buNone/>
          <a:tabLst/>
          <a:defRPr kumimoji="0" lang="th-TH" sz="4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cs typeface="Angsana New" pitchFamily="18" charset="-34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2703</Words>
  <Application>Microsoft Office PowerPoint</Application>
  <PresentationFormat>นำเสนอทางหน้าจอ (4:3)</PresentationFormat>
  <Paragraphs>302</Paragraphs>
  <Slides>74</Slides>
  <Notes>69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74</vt:i4>
      </vt:variant>
    </vt:vector>
  </HeadingPairs>
  <TitlesOfParts>
    <vt:vector size="75" baseType="lpstr">
      <vt:lpstr>Default Design</vt:lpstr>
      <vt:lpstr>Welcome to the  District 3330 Membership Seminar  PDG.Dr.Peera Farmpiboon 1 August 2020</vt:lpstr>
      <vt:lpstr>งานนำเสนอ PowerPoint</vt:lpstr>
      <vt:lpstr>การมีส่วนร่วมคืออะไร? </vt:lpstr>
      <vt:lpstr>พบกับ รทร.ศักดิ์ ประธานสมาชิกภาพสโมสร 3330</vt:lpstr>
      <vt:lpstr>งานนำเสนอ PowerPoint</vt:lpstr>
      <vt:lpstr>งานนำเสนอ PowerPoint</vt:lpstr>
      <vt:lpstr>ทำโครงการบำเพ็ญประโยชน์ที่เคยประสบความสำเร็จใหม่</vt:lpstr>
      <vt:lpstr>งานนำเสนอ PowerPoint</vt:lpstr>
      <vt:lpstr>วิเคราะห์แนวโน้มสมาชิกภาพ</vt:lpstr>
      <vt:lpstr>งานนำเสนอ PowerPoint</vt:lpstr>
      <vt:lpstr>มอบหมายงานให้ทุกคน</vt:lpstr>
      <vt:lpstr>งานนำเสนอ PowerPoint</vt:lpstr>
      <vt:lpstr>จัดการรวมตัวกัน</vt:lpstr>
      <vt:lpstr>งานนำเสนอ PowerPoint</vt:lpstr>
      <vt:lpstr>เรียนรู้มากขึ้นในแต่ละกลุ่ม</vt:lpstr>
      <vt:lpstr>งานนำเสนอ PowerPoint</vt:lpstr>
      <vt:lpstr>สมาชิกใหม่อายุน้อยกว่า 1 ปี</vt:lpstr>
      <vt:lpstr>งานนำเสนอ PowerPoint</vt:lpstr>
      <vt:lpstr>จัดการความคาดหวัง</vt:lpstr>
      <vt:lpstr>งานนำเสนอ PowerPoint</vt:lpstr>
      <vt:lpstr>ปรับปรุงสิ่งแวดล้อม</vt:lpstr>
      <vt:lpstr>งานนำเสนอ PowerPoint</vt:lpstr>
      <vt:lpstr>ปรับปรุงการปฐมนิเทศ</vt:lpstr>
      <vt:lpstr>งานนำเสนอ PowerPoint</vt:lpstr>
      <vt:lpstr>มอบหมายพี่เลี้ยง</vt:lpstr>
      <vt:lpstr>งานนำเสนอ PowerPoint</vt:lpstr>
      <vt:lpstr>สมาชิก 6 – 10 ปี</vt:lpstr>
      <vt:lpstr>งานนำเสนอ PowerPoint</vt:lpstr>
      <vt:lpstr>เข้าถึงอดีตสมาชิก</vt:lpstr>
      <vt:lpstr>งานนำเสนอ PowerPoint</vt:lpstr>
      <vt:lpstr>แจ้งการย้ายของสมาชิก</vt:lpstr>
      <vt:lpstr>งานนำเสนอ PowerPoint</vt:lpstr>
      <vt:lpstr>รับทราบประสบการณ์</vt:lpstr>
      <vt:lpstr>งานนำเสนอ PowerPoint</vt:lpstr>
      <vt:lpstr>ให้ทำงานเหนือระดับสโมสร</vt:lpstr>
      <vt:lpstr>งานนำเสนอ PowerPoint</vt:lpstr>
      <vt:lpstr>สมาชิกมากกว่า 10 ปี</vt:lpstr>
      <vt:lpstr>งานนำเสนอ PowerPoint</vt:lpstr>
      <vt:lpstr>พูดคุยกัน</vt:lpstr>
      <vt:lpstr>งานนำเสนอ PowerPoint</vt:lpstr>
      <vt:lpstr>ถามข้อมูล</vt:lpstr>
      <vt:lpstr>งานนำเสนอ PowerPoint</vt:lpstr>
      <vt:lpstr>เชิญให้เข้าร่วม</vt:lpstr>
      <vt:lpstr>งานนำเสนอ PowerPoint</vt:lpstr>
      <vt:lpstr>สำรวจความคิดเห็นสมาชิก</vt:lpstr>
      <vt:lpstr>งานนำเสนอ PowerPoint</vt:lpstr>
      <vt:lpstr>โอกาสทางสังคมและเครือข่าย</vt:lpstr>
      <vt:lpstr>งานนำเสนอ PowerPoint</vt:lpstr>
      <vt:lpstr>การประชุมเพิ่มเติม</vt:lpstr>
      <vt:lpstr>งานนำเสนอ PowerPoint</vt:lpstr>
      <vt:lpstr>เวลาของเครือข่าย</vt:lpstr>
      <vt:lpstr>งานนำเสนอ PowerPoint</vt:lpstr>
      <vt:lpstr>กิจกรรมแบบโต้ตอบ</vt:lpstr>
      <vt:lpstr>งานนำเสนอ PowerPoint</vt:lpstr>
      <vt:lpstr>การชุมนุมทางสังคม</vt:lpstr>
      <vt:lpstr>งานนำเสนอ PowerPoint</vt:lpstr>
      <vt:lpstr>การประชุมที่สนุกสนาน</vt:lpstr>
      <vt:lpstr>งานนำเสนอ PowerPoint</vt:lpstr>
      <vt:lpstr>เล่นเกมส์</vt:lpstr>
      <vt:lpstr>งานนำเสนอ PowerPoint</vt:lpstr>
      <vt:lpstr>อัพเดตข่าวชุมชน</vt:lpstr>
      <vt:lpstr>งานนำเสนอ PowerPoint</vt:lpstr>
      <vt:lpstr>ลำดับของผู้พูด</vt:lpstr>
      <vt:lpstr>งานนำเสนอ PowerPoint</vt:lpstr>
      <vt:lpstr>บริการที่มีผลกระทบ</vt:lpstr>
      <vt:lpstr>งานนำเสนอ PowerPoint</vt:lpstr>
      <vt:lpstr>ประเมินความต้องการของชุมชน</vt:lpstr>
      <vt:lpstr>งานนำเสนอ PowerPoint</vt:lpstr>
      <vt:lpstr>แสวงหาหุ้นส่วน</vt:lpstr>
      <vt:lpstr>งานนำเสนอ PowerPoint</vt:lpstr>
      <vt:lpstr>สร้างกรรมการ</vt:lpstr>
      <vt:lpstr>ผลลัพท์</vt:lpstr>
      <vt:lpstr>ท่านจะทำอะไรต่อไป?</vt:lpstr>
      <vt:lpstr>งานนำเสนอ PowerPoint</vt:lpstr>
    </vt:vector>
  </TitlesOfParts>
  <Company>Windows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Aphichet Piyasri</dc:creator>
  <cp:lastModifiedBy>DELL</cp:lastModifiedBy>
  <cp:revision>221</cp:revision>
  <dcterms:created xsi:type="dcterms:W3CDTF">2004-05-06T20:40:49Z</dcterms:created>
  <dcterms:modified xsi:type="dcterms:W3CDTF">2020-07-28T11:25:03Z</dcterms:modified>
</cp:coreProperties>
</file>